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09" r:id="rId1"/>
  </p:sldMasterIdLst>
  <p:notesMasterIdLst>
    <p:notesMasterId r:id="rId22"/>
  </p:notesMasterIdLst>
  <p:sldIdLst>
    <p:sldId id="256" r:id="rId2"/>
    <p:sldId id="258" r:id="rId3"/>
    <p:sldId id="260" r:id="rId4"/>
    <p:sldId id="259" r:id="rId5"/>
    <p:sldId id="261" r:id="rId6"/>
    <p:sldId id="279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000099"/>
    <a:srgbClr val="0000FF"/>
    <a:srgbClr val="0000CC"/>
    <a:srgbClr val="FFFF6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95710" autoAdjust="0"/>
  </p:normalViewPr>
  <p:slideViewPr>
    <p:cSldViewPr snapToGrid="0">
      <p:cViewPr varScale="1">
        <p:scale>
          <a:sx n="88" d="100"/>
          <a:sy n="88" d="100"/>
        </p:scale>
        <p:origin x="10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ACD82-0DBD-C642-B7A6-89B4880CA574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A37641-6F41-CD4E-A496-F218A29C595B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</a:pPr>
          <a:r>
            <a:rPr lang="en-US" sz="3600" dirty="0" smtClean="0">
              <a:latin typeface="Franklin Gothic Medium" charset="0"/>
              <a:ea typeface="Franklin Gothic Medium" charset="0"/>
              <a:cs typeface="Franklin Gothic Medium" charset="0"/>
            </a:rPr>
            <a:t>Understand</a:t>
          </a:r>
          <a:br>
            <a:rPr lang="en-US" sz="3600" dirty="0" smtClean="0">
              <a:latin typeface="Franklin Gothic Medium" charset="0"/>
              <a:ea typeface="Franklin Gothic Medium" charset="0"/>
              <a:cs typeface="Franklin Gothic Medium" charset="0"/>
            </a:rPr>
          </a:br>
          <a:r>
            <a:rPr lang="en-US" sz="3600" dirty="0" smtClean="0">
              <a:latin typeface="Franklin Gothic Medium" charset="0"/>
              <a:ea typeface="Franklin Gothic Medium" charset="0"/>
              <a:cs typeface="Franklin Gothic Medium" charset="0"/>
            </a:rPr>
            <a:t> the media</a:t>
          </a:r>
          <a:endParaRPr lang="en-US" sz="3600" dirty="0">
            <a:latin typeface="Franklin Gothic Medium" charset="0"/>
            <a:ea typeface="Franklin Gothic Medium" charset="0"/>
            <a:cs typeface="Franklin Gothic Medium" charset="0"/>
          </a:endParaRPr>
        </a:p>
      </dgm:t>
    </dgm:pt>
    <dgm:pt modelId="{A9A04B21-0984-A449-A326-37521A9F5925}" type="parTrans" cxnId="{A291823F-1144-5848-8BD9-FE1A8923733D}">
      <dgm:prSet/>
      <dgm:spPr/>
      <dgm:t>
        <a:bodyPr/>
        <a:lstStyle/>
        <a:p>
          <a:endParaRPr lang="en-US" sz="2800">
            <a:latin typeface="Franklin Gothic Book"/>
            <a:cs typeface="Franklin Gothic Book"/>
          </a:endParaRPr>
        </a:p>
      </dgm:t>
    </dgm:pt>
    <dgm:pt modelId="{A6AB4328-8163-DD4B-8644-04B41B554BDB}" type="sibTrans" cxnId="{A291823F-1144-5848-8BD9-FE1A8923733D}">
      <dgm:prSet/>
      <dgm:spPr/>
      <dgm:t>
        <a:bodyPr/>
        <a:lstStyle/>
        <a:p>
          <a:endParaRPr lang="en-US" sz="2800">
            <a:latin typeface="Franklin Gothic Book"/>
            <a:cs typeface="Franklin Gothic Book"/>
          </a:endParaRPr>
        </a:p>
      </dgm:t>
    </dgm:pt>
    <dgm:pt modelId="{9A18B55A-E25E-504E-84DF-843BBE70C9CD}">
      <dgm:prSet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800" dirty="0" smtClean="0">
              <a:latin typeface="Franklin Gothic Book"/>
              <a:cs typeface="Franklin Gothic Book"/>
            </a:rPr>
            <a:t>Just regular folks,  </a:t>
          </a:r>
          <a:r>
            <a:rPr lang="en-US" sz="2800" i="1" dirty="0" smtClean="0">
              <a:latin typeface="Franklin Gothic Book"/>
              <a:cs typeface="Franklin Gothic Book"/>
            </a:rPr>
            <a:t>but extra busy</a:t>
          </a:r>
          <a:endParaRPr lang="en-US" sz="2800" dirty="0">
            <a:latin typeface="Franklin Gothic Book"/>
            <a:cs typeface="Franklin Gothic Book"/>
          </a:endParaRPr>
        </a:p>
      </dgm:t>
    </dgm:pt>
    <dgm:pt modelId="{6B9C8152-22CF-EE4C-ABEC-27DD3914A76D}" type="parTrans" cxnId="{99319717-0F65-B54B-9896-1F4636B1BE44}">
      <dgm:prSet/>
      <dgm:spPr/>
      <dgm:t>
        <a:bodyPr/>
        <a:lstStyle/>
        <a:p>
          <a:endParaRPr lang="en-US" sz="2800">
            <a:latin typeface="Franklin Gothic Book"/>
            <a:cs typeface="Franklin Gothic Book"/>
          </a:endParaRPr>
        </a:p>
      </dgm:t>
    </dgm:pt>
    <dgm:pt modelId="{F730F605-4C7F-3842-ACCD-33609D74F7F4}" type="sibTrans" cxnId="{99319717-0F65-B54B-9896-1F4636B1BE44}">
      <dgm:prSet/>
      <dgm:spPr/>
      <dgm:t>
        <a:bodyPr/>
        <a:lstStyle/>
        <a:p>
          <a:endParaRPr lang="en-US" sz="2800">
            <a:latin typeface="Franklin Gothic Book"/>
            <a:cs typeface="Franklin Gothic Book"/>
          </a:endParaRPr>
        </a:p>
      </dgm:t>
    </dgm:pt>
    <dgm:pt modelId="{6A56E666-A4CC-204D-91B6-75D1950C5802}">
      <dgm:prSet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800" dirty="0" smtClean="0">
              <a:latin typeface="Franklin Gothic Book"/>
              <a:cs typeface="Franklin Gothic Book"/>
            </a:rPr>
            <a:t>They need you, </a:t>
          </a:r>
          <a:br>
            <a:rPr lang="en-US" sz="2800" dirty="0" smtClean="0">
              <a:latin typeface="Franklin Gothic Book"/>
              <a:cs typeface="Franklin Gothic Book"/>
            </a:rPr>
          </a:br>
          <a:r>
            <a:rPr lang="en-US" sz="2800" i="1" dirty="0" smtClean="0">
              <a:latin typeface="Franklin Gothic Book"/>
              <a:cs typeface="Franklin Gothic Book"/>
            </a:rPr>
            <a:t>and you need them</a:t>
          </a:r>
          <a:endParaRPr lang="en-US" sz="2800" i="1" dirty="0">
            <a:latin typeface="Franklin Gothic Book"/>
            <a:cs typeface="Franklin Gothic Book"/>
          </a:endParaRPr>
        </a:p>
      </dgm:t>
    </dgm:pt>
    <dgm:pt modelId="{C38B4BEB-F20B-914B-807E-B05B13E5C93C}" type="parTrans" cxnId="{A148FBE7-9119-9840-8690-9B8D531EFD13}">
      <dgm:prSet/>
      <dgm:spPr/>
      <dgm:t>
        <a:bodyPr/>
        <a:lstStyle/>
        <a:p>
          <a:endParaRPr lang="en-US" sz="2800"/>
        </a:p>
      </dgm:t>
    </dgm:pt>
    <dgm:pt modelId="{7CF77BCD-030A-3A4B-AB8D-5AA4D3B82339}" type="sibTrans" cxnId="{A148FBE7-9119-9840-8690-9B8D531EFD13}">
      <dgm:prSet/>
      <dgm:spPr/>
      <dgm:t>
        <a:bodyPr/>
        <a:lstStyle/>
        <a:p>
          <a:endParaRPr lang="en-US" sz="2800"/>
        </a:p>
      </dgm:t>
    </dgm:pt>
    <dgm:pt modelId="{5A1C1BFB-BD1B-C942-82D9-2C2B5BAC982C}">
      <dgm:prSet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800" dirty="0" smtClean="0">
              <a:latin typeface="Franklin Gothic Book"/>
              <a:cs typeface="Franklin Gothic Book"/>
            </a:rPr>
            <a:t>Timing is </a:t>
          </a:r>
          <a:br>
            <a:rPr lang="en-US" sz="2800" dirty="0" smtClean="0">
              <a:latin typeface="Franklin Gothic Book"/>
              <a:cs typeface="Franklin Gothic Book"/>
            </a:rPr>
          </a:br>
          <a:r>
            <a:rPr lang="en-US" sz="2800" dirty="0" smtClean="0">
              <a:latin typeface="Franklin Gothic Book"/>
              <a:cs typeface="Franklin Gothic Book"/>
            </a:rPr>
            <a:t>everything.</a:t>
          </a:r>
          <a:endParaRPr lang="en-US" sz="2800" dirty="0">
            <a:latin typeface="Franklin Gothic Book"/>
            <a:cs typeface="Franklin Gothic Book"/>
          </a:endParaRPr>
        </a:p>
      </dgm:t>
    </dgm:pt>
    <dgm:pt modelId="{BE619114-DAC8-1D45-89D4-D9410A599F49}" type="parTrans" cxnId="{FDB65D38-2AF6-7D43-837C-85F1921B6231}">
      <dgm:prSet/>
      <dgm:spPr/>
      <dgm:t>
        <a:bodyPr/>
        <a:lstStyle/>
        <a:p>
          <a:endParaRPr lang="en-US" sz="2800"/>
        </a:p>
      </dgm:t>
    </dgm:pt>
    <dgm:pt modelId="{EE951163-E63F-FF4C-BEA2-900E3F8972BB}" type="sibTrans" cxnId="{FDB65D38-2AF6-7D43-837C-85F1921B6231}">
      <dgm:prSet/>
      <dgm:spPr/>
      <dgm:t>
        <a:bodyPr/>
        <a:lstStyle/>
        <a:p>
          <a:endParaRPr lang="en-US" sz="2800"/>
        </a:p>
      </dgm:t>
    </dgm:pt>
    <dgm:pt modelId="{21190FE5-8BAB-3B45-99D0-BAFE633D517B}">
      <dgm:prSet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800" dirty="0" smtClean="0">
              <a:latin typeface="Franklin Gothic Book"/>
              <a:cs typeface="Franklin Gothic Book"/>
            </a:rPr>
            <a:t>Keep your eye on the prize and </a:t>
          </a:r>
          <a:r>
            <a:rPr lang="en-US" sz="2800" smtClean="0">
              <a:latin typeface="Franklin Gothic Book"/>
              <a:cs typeface="Franklin Gothic Book"/>
            </a:rPr>
            <a:t>have fun!</a:t>
          </a:r>
          <a:endParaRPr lang="en-US" sz="2800" dirty="0">
            <a:latin typeface="Franklin Gothic Book"/>
            <a:cs typeface="Franklin Gothic Book"/>
          </a:endParaRPr>
        </a:p>
      </dgm:t>
    </dgm:pt>
    <dgm:pt modelId="{B9393220-A9AC-4945-AC2D-C3911596296A}" type="sibTrans" cxnId="{FD2FE96F-000A-A945-90E8-6BC3F1FE54FF}">
      <dgm:prSet/>
      <dgm:spPr/>
      <dgm:t>
        <a:bodyPr/>
        <a:lstStyle/>
        <a:p>
          <a:endParaRPr lang="en-US" sz="2800"/>
        </a:p>
      </dgm:t>
    </dgm:pt>
    <dgm:pt modelId="{07B423F1-392D-6942-A504-2BF808527858}" type="parTrans" cxnId="{FD2FE96F-000A-A945-90E8-6BC3F1FE54FF}">
      <dgm:prSet/>
      <dgm:spPr/>
      <dgm:t>
        <a:bodyPr/>
        <a:lstStyle/>
        <a:p>
          <a:endParaRPr lang="en-US" sz="2800"/>
        </a:p>
      </dgm:t>
    </dgm:pt>
    <dgm:pt modelId="{7DAB0AFD-717F-BE42-BF96-9C48DD52CD5E}" type="pres">
      <dgm:prSet presAssocID="{97DACD82-0DBD-C642-B7A6-89B4880CA5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46104-8927-254A-B7FB-D0C62735E5DC}" type="pres">
      <dgm:prSet presAssocID="{97DACD82-0DBD-C642-B7A6-89B4880CA574}" presName="matrix" presStyleCnt="0"/>
      <dgm:spPr/>
    </dgm:pt>
    <dgm:pt modelId="{783FA0F5-CAAF-6F40-AA20-F5C936D70842}" type="pres">
      <dgm:prSet presAssocID="{97DACD82-0DBD-C642-B7A6-89B4880CA574}" presName="tile1" presStyleLbl="node1" presStyleIdx="0" presStyleCnt="4"/>
      <dgm:spPr/>
      <dgm:t>
        <a:bodyPr/>
        <a:lstStyle/>
        <a:p>
          <a:endParaRPr lang="en-US"/>
        </a:p>
      </dgm:t>
    </dgm:pt>
    <dgm:pt modelId="{1F26EFD7-86D0-9547-ADDD-FEEDABCE3336}" type="pres">
      <dgm:prSet presAssocID="{97DACD82-0DBD-C642-B7A6-89B4880CA5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3FD4F-75C8-4449-81AD-C189FD8E70CB}" type="pres">
      <dgm:prSet presAssocID="{97DACD82-0DBD-C642-B7A6-89B4880CA574}" presName="tile2" presStyleLbl="node1" presStyleIdx="1" presStyleCnt="4"/>
      <dgm:spPr/>
      <dgm:t>
        <a:bodyPr/>
        <a:lstStyle/>
        <a:p>
          <a:endParaRPr lang="en-US"/>
        </a:p>
      </dgm:t>
    </dgm:pt>
    <dgm:pt modelId="{C68E1F78-C198-B149-B3D1-A5E453A9E704}" type="pres">
      <dgm:prSet presAssocID="{97DACD82-0DBD-C642-B7A6-89B4880CA5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61EC9-125E-404D-B0A6-CF5AB056DD50}" type="pres">
      <dgm:prSet presAssocID="{97DACD82-0DBD-C642-B7A6-89B4880CA574}" presName="tile3" presStyleLbl="node1" presStyleIdx="2" presStyleCnt="4"/>
      <dgm:spPr/>
      <dgm:t>
        <a:bodyPr/>
        <a:lstStyle/>
        <a:p>
          <a:endParaRPr lang="en-US"/>
        </a:p>
      </dgm:t>
    </dgm:pt>
    <dgm:pt modelId="{B4E6AE39-9E73-324C-848A-289CD420498A}" type="pres">
      <dgm:prSet presAssocID="{97DACD82-0DBD-C642-B7A6-89B4880CA5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219C2-7D9F-EA48-A4A5-53CCEAF91302}" type="pres">
      <dgm:prSet presAssocID="{97DACD82-0DBD-C642-B7A6-89B4880CA574}" presName="tile4" presStyleLbl="node1" presStyleIdx="3" presStyleCnt="4"/>
      <dgm:spPr/>
      <dgm:t>
        <a:bodyPr/>
        <a:lstStyle/>
        <a:p>
          <a:endParaRPr lang="en-US"/>
        </a:p>
      </dgm:t>
    </dgm:pt>
    <dgm:pt modelId="{5EB6204B-BA8B-3246-AD8E-E8E2EEFC7A76}" type="pres">
      <dgm:prSet presAssocID="{97DACD82-0DBD-C642-B7A6-89B4880CA5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B556D-3C16-014C-B7DF-B27D7CCD4D02}" type="pres">
      <dgm:prSet presAssocID="{97DACD82-0DBD-C642-B7A6-89B4880CA574}" presName="centerTile" presStyleLbl="fgShp" presStyleIdx="0" presStyleCnt="1" custScaleX="147134" custScaleY="14216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FE96F-000A-A945-90E8-6BC3F1FE54FF}" srcId="{D0A37641-6F41-CD4E-A496-F218A29C595B}" destId="{21190FE5-8BAB-3B45-99D0-BAFE633D517B}" srcOrd="3" destOrd="0" parTransId="{07B423F1-392D-6942-A504-2BF808527858}" sibTransId="{B9393220-A9AC-4945-AC2D-C3911596296A}"/>
    <dgm:cxn modelId="{D6A4882D-B8A7-2D4E-90E9-51311BFE7F3A}" type="presOf" srcId="{9A18B55A-E25E-504E-84DF-843BBE70C9CD}" destId="{43E3FD4F-75C8-4449-81AD-C189FD8E70CB}" srcOrd="0" destOrd="0" presId="urn:microsoft.com/office/officeart/2005/8/layout/matrix1"/>
    <dgm:cxn modelId="{9DD26012-B96A-7C4D-81A1-FFD7E5CF0A5D}" type="presOf" srcId="{5A1C1BFB-BD1B-C942-82D9-2C2B5BAC982C}" destId="{09861EC9-125E-404D-B0A6-CF5AB056DD50}" srcOrd="0" destOrd="0" presId="urn:microsoft.com/office/officeart/2005/8/layout/matrix1"/>
    <dgm:cxn modelId="{33832999-7388-8B45-BB2B-74D9FBCEC938}" type="presOf" srcId="{D0A37641-6F41-CD4E-A496-F218A29C595B}" destId="{268B556D-3C16-014C-B7DF-B27D7CCD4D02}" srcOrd="0" destOrd="0" presId="urn:microsoft.com/office/officeart/2005/8/layout/matrix1"/>
    <dgm:cxn modelId="{A148FBE7-9119-9840-8690-9B8D531EFD13}" srcId="{D0A37641-6F41-CD4E-A496-F218A29C595B}" destId="{6A56E666-A4CC-204D-91B6-75D1950C5802}" srcOrd="0" destOrd="0" parTransId="{C38B4BEB-F20B-914B-807E-B05B13E5C93C}" sibTransId="{7CF77BCD-030A-3A4B-AB8D-5AA4D3B82339}"/>
    <dgm:cxn modelId="{9AC26679-B25C-8543-9D73-B64B4258B6ED}" type="presOf" srcId="{9A18B55A-E25E-504E-84DF-843BBE70C9CD}" destId="{C68E1F78-C198-B149-B3D1-A5E453A9E704}" srcOrd="1" destOrd="0" presId="urn:microsoft.com/office/officeart/2005/8/layout/matrix1"/>
    <dgm:cxn modelId="{21EF0F2E-0476-B445-B648-DDEC0AEF92F1}" type="presOf" srcId="{6A56E666-A4CC-204D-91B6-75D1950C5802}" destId="{783FA0F5-CAAF-6F40-AA20-F5C936D70842}" srcOrd="0" destOrd="0" presId="urn:microsoft.com/office/officeart/2005/8/layout/matrix1"/>
    <dgm:cxn modelId="{EBF2C073-F086-C04D-AFA0-AFF95EA68890}" type="presOf" srcId="{97DACD82-0DBD-C642-B7A6-89B4880CA574}" destId="{7DAB0AFD-717F-BE42-BF96-9C48DD52CD5E}" srcOrd="0" destOrd="0" presId="urn:microsoft.com/office/officeart/2005/8/layout/matrix1"/>
    <dgm:cxn modelId="{C99DD2DD-EBF4-A24F-A6A6-6EB57B8BD8AC}" type="presOf" srcId="{5A1C1BFB-BD1B-C942-82D9-2C2B5BAC982C}" destId="{B4E6AE39-9E73-324C-848A-289CD420498A}" srcOrd="1" destOrd="0" presId="urn:microsoft.com/office/officeart/2005/8/layout/matrix1"/>
    <dgm:cxn modelId="{A43B640C-29D8-6548-8C3B-6B3626D85A90}" type="presOf" srcId="{6A56E666-A4CC-204D-91B6-75D1950C5802}" destId="{1F26EFD7-86D0-9547-ADDD-FEEDABCE3336}" srcOrd="1" destOrd="0" presId="urn:microsoft.com/office/officeart/2005/8/layout/matrix1"/>
    <dgm:cxn modelId="{99319717-0F65-B54B-9896-1F4636B1BE44}" srcId="{D0A37641-6F41-CD4E-A496-F218A29C595B}" destId="{9A18B55A-E25E-504E-84DF-843BBE70C9CD}" srcOrd="1" destOrd="0" parTransId="{6B9C8152-22CF-EE4C-ABEC-27DD3914A76D}" sibTransId="{F730F605-4C7F-3842-ACCD-33609D74F7F4}"/>
    <dgm:cxn modelId="{A291823F-1144-5848-8BD9-FE1A8923733D}" srcId="{97DACD82-0DBD-C642-B7A6-89B4880CA574}" destId="{D0A37641-6F41-CD4E-A496-F218A29C595B}" srcOrd="0" destOrd="0" parTransId="{A9A04B21-0984-A449-A326-37521A9F5925}" sibTransId="{A6AB4328-8163-DD4B-8644-04B41B554BDB}"/>
    <dgm:cxn modelId="{FDB65D38-2AF6-7D43-837C-85F1921B6231}" srcId="{D0A37641-6F41-CD4E-A496-F218A29C595B}" destId="{5A1C1BFB-BD1B-C942-82D9-2C2B5BAC982C}" srcOrd="2" destOrd="0" parTransId="{BE619114-DAC8-1D45-89D4-D9410A599F49}" sibTransId="{EE951163-E63F-FF4C-BEA2-900E3F8972BB}"/>
    <dgm:cxn modelId="{315CBF63-37FF-924F-A5FC-3855BD79825F}" type="presOf" srcId="{21190FE5-8BAB-3B45-99D0-BAFE633D517B}" destId="{95E219C2-7D9F-EA48-A4A5-53CCEAF91302}" srcOrd="0" destOrd="0" presId="urn:microsoft.com/office/officeart/2005/8/layout/matrix1"/>
    <dgm:cxn modelId="{C9C54D42-E222-D84C-9628-504C3EDD95FD}" type="presOf" srcId="{21190FE5-8BAB-3B45-99D0-BAFE633D517B}" destId="{5EB6204B-BA8B-3246-AD8E-E8E2EEFC7A76}" srcOrd="1" destOrd="0" presId="urn:microsoft.com/office/officeart/2005/8/layout/matrix1"/>
    <dgm:cxn modelId="{E002FF00-3681-3746-9B4C-8724DFD365CC}" type="presParOf" srcId="{7DAB0AFD-717F-BE42-BF96-9C48DD52CD5E}" destId="{3D946104-8927-254A-B7FB-D0C62735E5DC}" srcOrd="0" destOrd="0" presId="urn:microsoft.com/office/officeart/2005/8/layout/matrix1"/>
    <dgm:cxn modelId="{1A415D0A-DF1C-9E42-B1FB-242B9AE9209B}" type="presParOf" srcId="{3D946104-8927-254A-B7FB-D0C62735E5DC}" destId="{783FA0F5-CAAF-6F40-AA20-F5C936D70842}" srcOrd="0" destOrd="0" presId="urn:microsoft.com/office/officeart/2005/8/layout/matrix1"/>
    <dgm:cxn modelId="{0569604F-934D-6A46-A4E3-CE69E7A53805}" type="presParOf" srcId="{3D946104-8927-254A-B7FB-D0C62735E5DC}" destId="{1F26EFD7-86D0-9547-ADDD-FEEDABCE3336}" srcOrd="1" destOrd="0" presId="urn:microsoft.com/office/officeart/2005/8/layout/matrix1"/>
    <dgm:cxn modelId="{B1DEB783-7C80-EA48-8BF8-98574AA7B131}" type="presParOf" srcId="{3D946104-8927-254A-B7FB-D0C62735E5DC}" destId="{43E3FD4F-75C8-4449-81AD-C189FD8E70CB}" srcOrd="2" destOrd="0" presId="urn:microsoft.com/office/officeart/2005/8/layout/matrix1"/>
    <dgm:cxn modelId="{2DF37AE2-6F6D-E844-9306-13E594863F18}" type="presParOf" srcId="{3D946104-8927-254A-B7FB-D0C62735E5DC}" destId="{C68E1F78-C198-B149-B3D1-A5E453A9E704}" srcOrd="3" destOrd="0" presId="urn:microsoft.com/office/officeart/2005/8/layout/matrix1"/>
    <dgm:cxn modelId="{F51F0EB8-15A5-C347-AEEE-556B19E2E9CB}" type="presParOf" srcId="{3D946104-8927-254A-B7FB-D0C62735E5DC}" destId="{09861EC9-125E-404D-B0A6-CF5AB056DD50}" srcOrd="4" destOrd="0" presId="urn:microsoft.com/office/officeart/2005/8/layout/matrix1"/>
    <dgm:cxn modelId="{26F72EEB-2F23-5D4D-9485-EA5C3385E864}" type="presParOf" srcId="{3D946104-8927-254A-B7FB-D0C62735E5DC}" destId="{B4E6AE39-9E73-324C-848A-289CD420498A}" srcOrd="5" destOrd="0" presId="urn:microsoft.com/office/officeart/2005/8/layout/matrix1"/>
    <dgm:cxn modelId="{0BD113E0-7C11-8D4A-AA37-CE5691549997}" type="presParOf" srcId="{3D946104-8927-254A-B7FB-D0C62735E5DC}" destId="{95E219C2-7D9F-EA48-A4A5-53CCEAF91302}" srcOrd="6" destOrd="0" presId="urn:microsoft.com/office/officeart/2005/8/layout/matrix1"/>
    <dgm:cxn modelId="{CBF005FE-B6DB-9D4D-9647-B09A7B667F03}" type="presParOf" srcId="{3D946104-8927-254A-B7FB-D0C62735E5DC}" destId="{5EB6204B-BA8B-3246-AD8E-E8E2EEFC7A76}" srcOrd="7" destOrd="0" presId="urn:microsoft.com/office/officeart/2005/8/layout/matrix1"/>
    <dgm:cxn modelId="{2A7479D6-0755-A944-9F99-C7C89B49DD4D}" type="presParOf" srcId="{7DAB0AFD-717F-BE42-BF96-9C48DD52CD5E}" destId="{268B556D-3C16-014C-B7DF-B27D7CCD4D0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37F9CC-F8F2-C14B-AF45-6C3962D97E22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760F6-7832-0145-8568-0D453B51ED73}">
      <dgm:prSet custT="1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sz="3200" dirty="0" smtClean="0">
              <a:latin typeface="Franklin Gothic Book"/>
              <a:cs typeface="Franklin Gothic Book"/>
            </a:rPr>
            <a:t>Be friendly. Attract with honey.</a:t>
          </a:r>
          <a:endParaRPr lang="en-US" sz="3200" dirty="0">
            <a:latin typeface="Franklin Gothic Book"/>
            <a:cs typeface="Franklin Gothic Book"/>
          </a:endParaRPr>
        </a:p>
      </dgm:t>
    </dgm:pt>
    <dgm:pt modelId="{E61A8E07-BB8D-7943-9E69-16401282ECC9}" type="parTrans" cxnId="{DE25E7B1-146D-0442-9D2A-2C2AC948E10A}">
      <dgm:prSet/>
      <dgm:spPr/>
      <dgm:t>
        <a:bodyPr/>
        <a:lstStyle/>
        <a:p>
          <a:endParaRPr lang="en-US"/>
        </a:p>
      </dgm:t>
    </dgm:pt>
    <dgm:pt modelId="{9550D936-6988-2144-93D3-DC4DDDE41FEA}" type="sibTrans" cxnId="{DE25E7B1-146D-0442-9D2A-2C2AC948E10A}">
      <dgm:prSet/>
      <dgm:spPr/>
      <dgm:t>
        <a:bodyPr/>
        <a:lstStyle/>
        <a:p>
          <a:endParaRPr lang="en-US"/>
        </a:p>
      </dgm:t>
    </dgm:pt>
    <dgm:pt modelId="{056F1634-AAB2-424D-B84F-B1EEAB4D80E5}">
      <dgm:prSet custT="1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sz="3200" dirty="0" smtClean="0">
              <a:latin typeface="Franklin Gothic Book"/>
              <a:cs typeface="Franklin Gothic Book"/>
            </a:rPr>
            <a:t>Be helpful and </a:t>
          </a:r>
          <a:r>
            <a:rPr lang="en-US" sz="3200" i="1" dirty="0" smtClean="0">
              <a:latin typeface="Franklin Gothic Medium"/>
              <a:cs typeface="Franklin Gothic Medium"/>
            </a:rPr>
            <a:t>available.</a:t>
          </a:r>
          <a:endParaRPr lang="en-US" sz="3200" dirty="0">
            <a:latin typeface="Franklin Gothic Book"/>
            <a:cs typeface="Franklin Gothic Book"/>
          </a:endParaRPr>
        </a:p>
      </dgm:t>
    </dgm:pt>
    <dgm:pt modelId="{F47DA37D-2306-8D40-AD8D-71589EA1D7D5}" type="parTrans" cxnId="{0FF8EC87-C6E5-004E-A13C-5385B02A297F}">
      <dgm:prSet/>
      <dgm:spPr/>
      <dgm:t>
        <a:bodyPr/>
        <a:lstStyle/>
        <a:p>
          <a:endParaRPr lang="en-US"/>
        </a:p>
      </dgm:t>
    </dgm:pt>
    <dgm:pt modelId="{4E5D36DF-4228-C245-AC95-14F957939CCD}" type="sibTrans" cxnId="{0FF8EC87-C6E5-004E-A13C-5385B02A297F}">
      <dgm:prSet/>
      <dgm:spPr/>
      <dgm:t>
        <a:bodyPr/>
        <a:lstStyle/>
        <a:p>
          <a:endParaRPr lang="en-US"/>
        </a:p>
      </dgm:t>
    </dgm:pt>
    <dgm:pt modelId="{CBB9F853-1498-8E4C-BBDF-D6A1F0E19BDC}">
      <dgm:prSet custT="1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sz="3200" dirty="0" smtClean="0">
              <a:latin typeface="Franklin Gothic Book"/>
              <a:cs typeface="Franklin Gothic Book"/>
            </a:rPr>
            <a:t>Use your connections.</a:t>
          </a:r>
          <a:endParaRPr lang="en-US" sz="3200" dirty="0">
            <a:latin typeface="Franklin Gothic Book"/>
            <a:cs typeface="Franklin Gothic Book"/>
          </a:endParaRPr>
        </a:p>
      </dgm:t>
    </dgm:pt>
    <dgm:pt modelId="{525C47E3-A34C-5644-9763-92A03465376B}" type="parTrans" cxnId="{B28751FF-5F41-1E48-92FD-3AE669C57CED}">
      <dgm:prSet/>
      <dgm:spPr/>
      <dgm:t>
        <a:bodyPr/>
        <a:lstStyle/>
        <a:p>
          <a:endParaRPr lang="en-US"/>
        </a:p>
      </dgm:t>
    </dgm:pt>
    <dgm:pt modelId="{44ABD2CC-DED5-A54B-B513-B1BD455CEA5E}" type="sibTrans" cxnId="{B28751FF-5F41-1E48-92FD-3AE669C57CED}">
      <dgm:prSet/>
      <dgm:spPr/>
      <dgm:t>
        <a:bodyPr/>
        <a:lstStyle/>
        <a:p>
          <a:endParaRPr lang="en-US"/>
        </a:p>
      </dgm:t>
    </dgm:pt>
    <dgm:pt modelId="{5052F604-98F0-A84B-BE08-E79687910D10}" type="pres">
      <dgm:prSet presAssocID="{D537F9CC-F8F2-C14B-AF45-6C3962D97E2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5B94E5-F84E-E940-B62C-A55D22525858}" type="pres">
      <dgm:prSet presAssocID="{678760F6-7832-0145-8568-0D453B51ED73}" presName="comp" presStyleCnt="0"/>
      <dgm:spPr/>
    </dgm:pt>
    <dgm:pt modelId="{458A8660-6770-4A40-A453-290390D2CA71}" type="pres">
      <dgm:prSet presAssocID="{678760F6-7832-0145-8568-0D453B51ED73}" presName="box" presStyleLbl="node1" presStyleIdx="0" presStyleCnt="3"/>
      <dgm:spPr/>
      <dgm:t>
        <a:bodyPr/>
        <a:lstStyle/>
        <a:p>
          <a:endParaRPr lang="en-US"/>
        </a:p>
      </dgm:t>
    </dgm:pt>
    <dgm:pt modelId="{9F331BA7-A0CE-2141-B079-17C5A6369222}" type="pres">
      <dgm:prSet presAssocID="{678760F6-7832-0145-8568-0D453B51ED73}" presName="img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7B2381EE-CFC3-6B45-ABB0-AF8C946BF4E8}" type="pres">
      <dgm:prSet presAssocID="{678760F6-7832-0145-8568-0D453B51ED7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A50E7-9ADD-F54E-97D4-DFC8D0C112B4}" type="pres">
      <dgm:prSet presAssocID="{9550D936-6988-2144-93D3-DC4DDDE41FEA}" presName="spacer" presStyleCnt="0"/>
      <dgm:spPr/>
    </dgm:pt>
    <dgm:pt modelId="{1C77C58B-9014-F646-86CF-A6149E0F0567}" type="pres">
      <dgm:prSet presAssocID="{056F1634-AAB2-424D-B84F-B1EEAB4D80E5}" presName="comp" presStyleCnt="0"/>
      <dgm:spPr/>
    </dgm:pt>
    <dgm:pt modelId="{C112A133-D23A-304C-BE57-876AAAC60C19}" type="pres">
      <dgm:prSet presAssocID="{056F1634-AAB2-424D-B84F-B1EEAB4D80E5}" presName="box" presStyleLbl="node1" presStyleIdx="1" presStyleCnt="3"/>
      <dgm:spPr/>
      <dgm:t>
        <a:bodyPr/>
        <a:lstStyle/>
        <a:p>
          <a:endParaRPr lang="en-US"/>
        </a:p>
      </dgm:t>
    </dgm:pt>
    <dgm:pt modelId="{3420A38E-47D5-DE45-B358-106E7D67DE68}" type="pres">
      <dgm:prSet presAssocID="{056F1634-AAB2-424D-B84F-B1EEAB4D80E5}" presName="img" presStyleLbl="fgImgPlace1" presStyleIdx="1" presStyleCnt="3" custScaleY="109415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F8A1F70-C82E-2A4A-8E9B-09DBBB152B16}" type="pres">
      <dgm:prSet presAssocID="{056F1634-AAB2-424D-B84F-B1EEAB4D80E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D0079-ACE6-CB44-91E2-3EAABDD0518C}" type="pres">
      <dgm:prSet presAssocID="{4E5D36DF-4228-C245-AC95-14F957939CCD}" presName="spacer" presStyleCnt="0"/>
      <dgm:spPr/>
    </dgm:pt>
    <dgm:pt modelId="{45820345-E864-1D4A-82F2-E887E5D363D9}" type="pres">
      <dgm:prSet presAssocID="{CBB9F853-1498-8E4C-BBDF-D6A1F0E19BDC}" presName="comp" presStyleCnt="0"/>
      <dgm:spPr/>
    </dgm:pt>
    <dgm:pt modelId="{E07A1F24-E5B1-E541-B5B9-71998D957C08}" type="pres">
      <dgm:prSet presAssocID="{CBB9F853-1498-8E4C-BBDF-D6A1F0E19BDC}" presName="box" presStyleLbl="node1" presStyleIdx="2" presStyleCnt="3"/>
      <dgm:spPr/>
      <dgm:t>
        <a:bodyPr/>
        <a:lstStyle/>
        <a:p>
          <a:endParaRPr lang="en-US"/>
        </a:p>
      </dgm:t>
    </dgm:pt>
    <dgm:pt modelId="{ABB80BA0-170F-D741-B4A5-D08A5F12B182}" type="pres">
      <dgm:prSet presAssocID="{CBB9F853-1498-8E4C-BBDF-D6A1F0E19BDC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B819C03-49F6-5447-A7BC-547B561A07E1}" type="pres">
      <dgm:prSet presAssocID="{CBB9F853-1498-8E4C-BBDF-D6A1F0E19BD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0708A-9435-8748-9E8F-0CB8CCE2016A}" type="presOf" srcId="{056F1634-AAB2-424D-B84F-B1EEAB4D80E5}" destId="{BF8A1F70-C82E-2A4A-8E9B-09DBBB152B16}" srcOrd="1" destOrd="0" presId="urn:microsoft.com/office/officeart/2005/8/layout/vList4"/>
    <dgm:cxn modelId="{197F78CA-EB14-6145-B6DB-D2E60A0A59F5}" type="presOf" srcId="{CBB9F853-1498-8E4C-BBDF-D6A1F0E19BDC}" destId="{E07A1F24-E5B1-E541-B5B9-71998D957C08}" srcOrd="0" destOrd="0" presId="urn:microsoft.com/office/officeart/2005/8/layout/vList4"/>
    <dgm:cxn modelId="{D710BEC7-1EDF-2544-B31B-A79A8253C57C}" type="presOf" srcId="{678760F6-7832-0145-8568-0D453B51ED73}" destId="{7B2381EE-CFC3-6B45-ABB0-AF8C946BF4E8}" srcOrd="1" destOrd="0" presId="urn:microsoft.com/office/officeart/2005/8/layout/vList4"/>
    <dgm:cxn modelId="{2DBD8EF5-1FDE-0A44-8A73-0CCDE388E4B5}" type="presOf" srcId="{056F1634-AAB2-424D-B84F-B1EEAB4D80E5}" destId="{C112A133-D23A-304C-BE57-876AAAC60C19}" srcOrd="0" destOrd="0" presId="urn:microsoft.com/office/officeart/2005/8/layout/vList4"/>
    <dgm:cxn modelId="{0FF8EC87-C6E5-004E-A13C-5385B02A297F}" srcId="{D537F9CC-F8F2-C14B-AF45-6C3962D97E22}" destId="{056F1634-AAB2-424D-B84F-B1EEAB4D80E5}" srcOrd="1" destOrd="0" parTransId="{F47DA37D-2306-8D40-AD8D-71589EA1D7D5}" sibTransId="{4E5D36DF-4228-C245-AC95-14F957939CCD}"/>
    <dgm:cxn modelId="{DE25E7B1-146D-0442-9D2A-2C2AC948E10A}" srcId="{D537F9CC-F8F2-C14B-AF45-6C3962D97E22}" destId="{678760F6-7832-0145-8568-0D453B51ED73}" srcOrd="0" destOrd="0" parTransId="{E61A8E07-BB8D-7943-9E69-16401282ECC9}" sibTransId="{9550D936-6988-2144-93D3-DC4DDDE41FEA}"/>
    <dgm:cxn modelId="{B28751FF-5F41-1E48-92FD-3AE669C57CED}" srcId="{D537F9CC-F8F2-C14B-AF45-6C3962D97E22}" destId="{CBB9F853-1498-8E4C-BBDF-D6A1F0E19BDC}" srcOrd="2" destOrd="0" parTransId="{525C47E3-A34C-5644-9763-92A03465376B}" sibTransId="{44ABD2CC-DED5-A54B-B513-B1BD455CEA5E}"/>
    <dgm:cxn modelId="{16F79EB0-31E6-4940-886B-FB471EAD7E50}" type="presOf" srcId="{CBB9F853-1498-8E4C-BBDF-D6A1F0E19BDC}" destId="{CB819C03-49F6-5447-A7BC-547B561A07E1}" srcOrd="1" destOrd="0" presId="urn:microsoft.com/office/officeart/2005/8/layout/vList4"/>
    <dgm:cxn modelId="{E1574372-B4E8-E343-A091-639B1FB7C29B}" type="presOf" srcId="{678760F6-7832-0145-8568-0D453B51ED73}" destId="{458A8660-6770-4A40-A453-290390D2CA71}" srcOrd="0" destOrd="0" presId="urn:microsoft.com/office/officeart/2005/8/layout/vList4"/>
    <dgm:cxn modelId="{A238EFFF-6AA9-6645-9CB9-ACB9BE614AAE}" type="presOf" srcId="{D537F9CC-F8F2-C14B-AF45-6C3962D97E22}" destId="{5052F604-98F0-A84B-BE08-E79687910D10}" srcOrd="0" destOrd="0" presId="urn:microsoft.com/office/officeart/2005/8/layout/vList4"/>
    <dgm:cxn modelId="{68DB0FAE-F39E-2046-8FEB-806BD96B2712}" type="presParOf" srcId="{5052F604-98F0-A84B-BE08-E79687910D10}" destId="{0C5B94E5-F84E-E940-B62C-A55D22525858}" srcOrd="0" destOrd="0" presId="urn:microsoft.com/office/officeart/2005/8/layout/vList4"/>
    <dgm:cxn modelId="{33FE176E-92E9-6E4F-8888-5CA863CB4C0A}" type="presParOf" srcId="{0C5B94E5-F84E-E940-B62C-A55D22525858}" destId="{458A8660-6770-4A40-A453-290390D2CA71}" srcOrd="0" destOrd="0" presId="urn:microsoft.com/office/officeart/2005/8/layout/vList4"/>
    <dgm:cxn modelId="{6E44BD44-9687-1A4E-B74A-3F0CFDB473F3}" type="presParOf" srcId="{0C5B94E5-F84E-E940-B62C-A55D22525858}" destId="{9F331BA7-A0CE-2141-B079-17C5A6369222}" srcOrd="1" destOrd="0" presId="urn:microsoft.com/office/officeart/2005/8/layout/vList4"/>
    <dgm:cxn modelId="{D7DCAE1B-79C6-414C-87C7-ED50F60B111B}" type="presParOf" srcId="{0C5B94E5-F84E-E940-B62C-A55D22525858}" destId="{7B2381EE-CFC3-6B45-ABB0-AF8C946BF4E8}" srcOrd="2" destOrd="0" presId="urn:microsoft.com/office/officeart/2005/8/layout/vList4"/>
    <dgm:cxn modelId="{B048EC35-9F8F-5B48-A4CF-492303F15EBB}" type="presParOf" srcId="{5052F604-98F0-A84B-BE08-E79687910D10}" destId="{026A50E7-9ADD-F54E-97D4-DFC8D0C112B4}" srcOrd="1" destOrd="0" presId="urn:microsoft.com/office/officeart/2005/8/layout/vList4"/>
    <dgm:cxn modelId="{7AE41140-BCA3-5843-B8DD-DA7A94E71EE6}" type="presParOf" srcId="{5052F604-98F0-A84B-BE08-E79687910D10}" destId="{1C77C58B-9014-F646-86CF-A6149E0F0567}" srcOrd="2" destOrd="0" presId="urn:microsoft.com/office/officeart/2005/8/layout/vList4"/>
    <dgm:cxn modelId="{41848082-B783-4245-84F7-FDC2E5D33C13}" type="presParOf" srcId="{1C77C58B-9014-F646-86CF-A6149E0F0567}" destId="{C112A133-D23A-304C-BE57-876AAAC60C19}" srcOrd="0" destOrd="0" presId="urn:microsoft.com/office/officeart/2005/8/layout/vList4"/>
    <dgm:cxn modelId="{DA050F70-FC6A-9148-B2BA-2DE97867FBA2}" type="presParOf" srcId="{1C77C58B-9014-F646-86CF-A6149E0F0567}" destId="{3420A38E-47D5-DE45-B358-106E7D67DE68}" srcOrd="1" destOrd="0" presId="urn:microsoft.com/office/officeart/2005/8/layout/vList4"/>
    <dgm:cxn modelId="{3FF7CA15-DA9F-AB45-A9F4-988EAE1091B7}" type="presParOf" srcId="{1C77C58B-9014-F646-86CF-A6149E0F0567}" destId="{BF8A1F70-C82E-2A4A-8E9B-09DBBB152B16}" srcOrd="2" destOrd="0" presId="urn:microsoft.com/office/officeart/2005/8/layout/vList4"/>
    <dgm:cxn modelId="{1BD2CF04-6A03-8540-B344-27A7BE113189}" type="presParOf" srcId="{5052F604-98F0-A84B-BE08-E79687910D10}" destId="{99AD0079-ACE6-CB44-91E2-3EAABDD0518C}" srcOrd="3" destOrd="0" presId="urn:microsoft.com/office/officeart/2005/8/layout/vList4"/>
    <dgm:cxn modelId="{6408F7FA-F6D6-BF4C-8994-046DF7D69BFE}" type="presParOf" srcId="{5052F604-98F0-A84B-BE08-E79687910D10}" destId="{45820345-E864-1D4A-82F2-E887E5D363D9}" srcOrd="4" destOrd="0" presId="urn:microsoft.com/office/officeart/2005/8/layout/vList4"/>
    <dgm:cxn modelId="{880748A3-5AA2-0940-871A-5448B4E6F2F9}" type="presParOf" srcId="{45820345-E864-1D4A-82F2-E887E5D363D9}" destId="{E07A1F24-E5B1-E541-B5B9-71998D957C08}" srcOrd="0" destOrd="0" presId="urn:microsoft.com/office/officeart/2005/8/layout/vList4"/>
    <dgm:cxn modelId="{5CD4F337-B608-1D40-B3DF-CFA5667D772D}" type="presParOf" srcId="{45820345-E864-1D4A-82F2-E887E5D363D9}" destId="{ABB80BA0-170F-D741-B4A5-D08A5F12B182}" srcOrd="1" destOrd="0" presId="urn:microsoft.com/office/officeart/2005/8/layout/vList4"/>
    <dgm:cxn modelId="{4EDC1279-16A2-AB43-95C7-8FDD1F82145F}" type="presParOf" srcId="{45820345-E864-1D4A-82F2-E887E5D363D9}" destId="{CB819C03-49F6-5447-A7BC-547B561A07E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1016EB-851F-744E-B585-A66003541550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8F5BB-6023-C448-8013-729328554E80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dirty="0" smtClean="0">
              <a:latin typeface="Franklin Gothic Book" charset="0"/>
              <a:ea typeface="Franklin Gothic Book" charset="0"/>
              <a:cs typeface="Franklin Gothic Book" charset="0"/>
            </a:rPr>
            <a:t>Supply them with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dirty="0" smtClean="0">
              <a:latin typeface="Franklin Gothic Book" charset="0"/>
              <a:ea typeface="Franklin Gothic Book" charset="0"/>
              <a:cs typeface="Franklin Gothic Book" charset="0"/>
            </a:rPr>
            <a:t>information of interest</a:t>
          </a:r>
          <a:endParaRPr lang="en-US" sz="28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5F0A4C4D-8A5E-BC4F-BD16-AAB261C7076D}" type="parTrans" cxnId="{8FEC0597-22E9-DF47-9F9C-EE57CCF8EB0A}">
      <dgm:prSet/>
      <dgm:spPr/>
      <dgm:t>
        <a:bodyPr/>
        <a:lstStyle/>
        <a:p>
          <a:endParaRPr lang="en-US"/>
        </a:p>
      </dgm:t>
    </dgm:pt>
    <dgm:pt modelId="{BA8EE1EC-4356-8843-93D1-FD10A6F5E598}" type="sibTrans" cxnId="{8FEC0597-22E9-DF47-9F9C-EE57CCF8EB0A}">
      <dgm:prSet/>
      <dgm:spPr/>
      <dgm:t>
        <a:bodyPr/>
        <a:lstStyle/>
        <a:p>
          <a:endParaRPr lang="en-US"/>
        </a:p>
      </dgm:t>
    </dgm:pt>
    <dgm:pt modelId="{4B80CBCB-E348-F44D-8113-0DC539D3EB3F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dirty="0" smtClean="0">
              <a:latin typeface="Franklin Gothic Book" charset="0"/>
              <a:ea typeface="Franklin Gothic Book" charset="0"/>
              <a:cs typeface="Franklin Gothic Book" charset="0"/>
            </a:rPr>
            <a:t>Always be accurate</a:t>
          </a:r>
          <a:endParaRPr lang="en-US" sz="28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9AA74248-1F1B-9847-8C1C-212FD86F06B0}" type="parTrans" cxnId="{B4D45F08-5ED7-C849-96A7-7CA49DE48C44}">
      <dgm:prSet/>
      <dgm:spPr/>
      <dgm:t>
        <a:bodyPr/>
        <a:lstStyle/>
        <a:p>
          <a:endParaRPr lang="en-US"/>
        </a:p>
      </dgm:t>
    </dgm:pt>
    <dgm:pt modelId="{2A8D81B1-6970-1A4C-B72B-09469D2CC350}" type="sibTrans" cxnId="{B4D45F08-5ED7-C849-96A7-7CA49DE48C44}">
      <dgm:prSet/>
      <dgm:spPr/>
      <dgm:t>
        <a:bodyPr/>
        <a:lstStyle/>
        <a:p>
          <a:endParaRPr lang="en-US"/>
        </a:p>
      </dgm:t>
    </dgm:pt>
    <dgm:pt modelId="{511DF7C1-3061-5A43-85E5-1345BAF78413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dirty="0" smtClean="0">
              <a:latin typeface="Franklin Gothic Book" charset="0"/>
              <a:ea typeface="Franklin Gothic Book" charset="0"/>
              <a:cs typeface="Franklin Gothic Book" charset="0"/>
            </a:rPr>
            <a:t>Be resourceful about others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dirty="0" smtClean="0">
              <a:latin typeface="Franklin Gothic Book" charset="0"/>
              <a:ea typeface="Franklin Gothic Book" charset="0"/>
              <a:cs typeface="Franklin Gothic Book" charset="0"/>
            </a:rPr>
            <a:t>to quote, finding information</a:t>
          </a:r>
          <a:endParaRPr lang="en-US" sz="28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A7B3948D-FCD9-0647-B097-32277C98C58C}" type="parTrans" cxnId="{9D868D42-4743-6F49-B602-5A64503ECB89}">
      <dgm:prSet/>
      <dgm:spPr/>
      <dgm:t>
        <a:bodyPr/>
        <a:lstStyle/>
        <a:p>
          <a:endParaRPr lang="en-US"/>
        </a:p>
      </dgm:t>
    </dgm:pt>
    <dgm:pt modelId="{6CBE3C33-A84C-1642-9D30-FBCE42014629}" type="sibTrans" cxnId="{9D868D42-4743-6F49-B602-5A64503ECB89}">
      <dgm:prSet/>
      <dgm:spPr/>
      <dgm:t>
        <a:bodyPr/>
        <a:lstStyle/>
        <a:p>
          <a:endParaRPr lang="en-US"/>
        </a:p>
      </dgm:t>
    </dgm:pt>
    <dgm:pt modelId="{6E52527B-62D4-424C-8F1B-6A1F52C004C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dirty="0" smtClean="0">
              <a:latin typeface="Franklin Gothic Book" charset="0"/>
              <a:ea typeface="Franklin Gothic Book" charset="0"/>
              <a:cs typeface="Franklin Gothic Book" charset="0"/>
            </a:rPr>
            <a:t>Compliment your adversaries</a:t>
          </a:r>
          <a:endParaRPr lang="en-US" sz="28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164AE987-0C54-1244-9FCD-F973F40E8EEC}" type="parTrans" cxnId="{61036457-5839-064C-B449-459E222F4788}">
      <dgm:prSet/>
      <dgm:spPr/>
      <dgm:t>
        <a:bodyPr/>
        <a:lstStyle/>
        <a:p>
          <a:endParaRPr lang="en-US"/>
        </a:p>
      </dgm:t>
    </dgm:pt>
    <dgm:pt modelId="{CA63203B-2C1C-6643-8AB8-98FC2CD5AFA2}" type="sibTrans" cxnId="{61036457-5839-064C-B449-459E222F4788}">
      <dgm:prSet/>
      <dgm:spPr/>
      <dgm:t>
        <a:bodyPr/>
        <a:lstStyle/>
        <a:p>
          <a:endParaRPr lang="en-US"/>
        </a:p>
      </dgm:t>
    </dgm:pt>
    <dgm:pt modelId="{5B646E6B-3905-884A-93CE-D84E392223F1}" type="pres">
      <dgm:prSet presAssocID="{761016EB-851F-744E-B585-A660035415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041B869-53D8-804C-8622-985846024E2F}" type="pres">
      <dgm:prSet presAssocID="{761016EB-851F-744E-B585-A66003541550}" presName="pyramid" presStyleLbl="node1" presStyleIdx="0" presStyleCnt="1" custLinFactNeighborX="-10934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</dgm:pt>
    <dgm:pt modelId="{4DC2009F-8C8C-CA45-8067-014526F48486}" type="pres">
      <dgm:prSet presAssocID="{761016EB-851F-744E-B585-A66003541550}" presName="theList" presStyleCnt="0"/>
      <dgm:spPr/>
    </dgm:pt>
    <dgm:pt modelId="{F8181857-D6EE-C64C-9C50-AEA8AD51794F}" type="pres">
      <dgm:prSet presAssocID="{6E52527B-62D4-424C-8F1B-6A1F52C004C5}" presName="aNode" presStyleLbl="fgAcc1" presStyleIdx="0" presStyleCnt="4" custScaleX="182609" custScaleY="135107" custLinFactNeighborX="23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897B7-E9B9-394B-A752-DB0C66B7E4BA}" type="pres">
      <dgm:prSet presAssocID="{6E52527B-62D4-424C-8F1B-6A1F52C004C5}" presName="aSpace" presStyleCnt="0"/>
      <dgm:spPr/>
    </dgm:pt>
    <dgm:pt modelId="{7B54136C-D2C5-E94E-B978-D2BCAB7D8805}" type="pres">
      <dgm:prSet presAssocID="{511DF7C1-3061-5A43-85E5-1345BAF78413}" presName="aNode" presStyleLbl="fgAcc1" presStyleIdx="1" presStyleCnt="4" custScaleX="182609" custScaleY="135107" custLinFactNeighborX="23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388C7-66F9-F743-A3C1-C51B1BC34069}" type="pres">
      <dgm:prSet presAssocID="{511DF7C1-3061-5A43-85E5-1345BAF78413}" presName="aSpace" presStyleCnt="0"/>
      <dgm:spPr/>
    </dgm:pt>
    <dgm:pt modelId="{88E29680-34A0-B140-9655-C31E2B6A8B9B}" type="pres">
      <dgm:prSet presAssocID="{4B80CBCB-E348-F44D-8113-0DC539D3EB3F}" presName="aNode" presStyleLbl="fgAcc1" presStyleIdx="2" presStyleCnt="4" custScaleX="182609" custScaleY="135107" custLinFactNeighborX="23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7B252-C7EC-584C-8591-923D8CE85E1B}" type="pres">
      <dgm:prSet presAssocID="{4B80CBCB-E348-F44D-8113-0DC539D3EB3F}" presName="aSpace" presStyleCnt="0"/>
      <dgm:spPr/>
    </dgm:pt>
    <dgm:pt modelId="{1978AE4D-020E-DC43-9D02-CFB15FF60E1D}" type="pres">
      <dgm:prSet presAssocID="{8B28F5BB-6023-C448-8013-729328554E80}" presName="aNode" presStyleLbl="fgAcc1" presStyleIdx="3" presStyleCnt="4" custScaleX="182609" custScaleY="135107" custLinFactNeighborX="23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91CEB-D5B1-E34C-9BE9-6F9BB4A530DB}" type="pres">
      <dgm:prSet presAssocID="{8B28F5BB-6023-C448-8013-729328554E80}" presName="aSpace" presStyleCnt="0"/>
      <dgm:spPr/>
    </dgm:pt>
  </dgm:ptLst>
  <dgm:cxnLst>
    <dgm:cxn modelId="{B4D45F08-5ED7-C849-96A7-7CA49DE48C44}" srcId="{761016EB-851F-744E-B585-A66003541550}" destId="{4B80CBCB-E348-F44D-8113-0DC539D3EB3F}" srcOrd="2" destOrd="0" parTransId="{9AA74248-1F1B-9847-8C1C-212FD86F06B0}" sibTransId="{2A8D81B1-6970-1A4C-B72B-09469D2CC350}"/>
    <dgm:cxn modelId="{9D868D42-4743-6F49-B602-5A64503ECB89}" srcId="{761016EB-851F-744E-B585-A66003541550}" destId="{511DF7C1-3061-5A43-85E5-1345BAF78413}" srcOrd="1" destOrd="0" parTransId="{A7B3948D-FCD9-0647-B097-32277C98C58C}" sibTransId="{6CBE3C33-A84C-1642-9D30-FBCE42014629}"/>
    <dgm:cxn modelId="{A1737F19-9B4D-534E-BDDD-070A849D29C1}" type="presOf" srcId="{511DF7C1-3061-5A43-85E5-1345BAF78413}" destId="{7B54136C-D2C5-E94E-B978-D2BCAB7D8805}" srcOrd="0" destOrd="0" presId="urn:microsoft.com/office/officeart/2005/8/layout/pyramid2"/>
    <dgm:cxn modelId="{CB4888D5-5EF4-4B41-AB63-8ACAF21F6F03}" type="presOf" srcId="{8B28F5BB-6023-C448-8013-729328554E80}" destId="{1978AE4D-020E-DC43-9D02-CFB15FF60E1D}" srcOrd="0" destOrd="0" presId="urn:microsoft.com/office/officeart/2005/8/layout/pyramid2"/>
    <dgm:cxn modelId="{592CE7F9-917D-934C-A128-FB8496452947}" type="presOf" srcId="{6E52527B-62D4-424C-8F1B-6A1F52C004C5}" destId="{F8181857-D6EE-C64C-9C50-AEA8AD51794F}" srcOrd="0" destOrd="0" presId="urn:microsoft.com/office/officeart/2005/8/layout/pyramid2"/>
    <dgm:cxn modelId="{61036457-5839-064C-B449-459E222F4788}" srcId="{761016EB-851F-744E-B585-A66003541550}" destId="{6E52527B-62D4-424C-8F1B-6A1F52C004C5}" srcOrd="0" destOrd="0" parTransId="{164AE987-0C54-1244-9FCD-F973F40E8EEC}" sibTransId="{CA63203B-2C1C-6643-8AB8-98FC2CD5AFA2}"/>
    <dgm:cxn modelId="{8FEC0597-22E9-DF47-9F9C-EE57CCF8EB0A}" srcId="{761016EB-851F-744E-B585-A66003541550}" destId="{8B28F5BB-6023-C448-8013-729328554E80}" srcOrd="3" destOrd="0" parTransId="{5F0A4C4D-8A5E-BC4F-BD16-AAB261C7076D}" sibTransId="{BA8EE1EC-4356-8843-93D1-FD10A6F5E598}"/>
    <dgm:cxn modelId="{02D904DF-6E88-D84E-A116-9713C4B98E48}" type="presOf" srcId="{4B80CBCB-E348-F44D-8113-0DC539D3EB3F}" destId="{88E29680-34A0-B140-9655-C31E2B6A8B9B}" srcOrd="0" destOrd="0" presId="urn:microsoft.com/office/officeart/2005/8/layout/pyramid2"/>
    <dgm:cxn modelId="{15433936-8CFF-7144-B696-707C4A134F90}" type="presOf" srcId="{761016EB-851F-744E-B585-A66003541550}" destId="{5B646E6B-3905-884A-93CE-D84E392223F1}" srcOrd="0" destOrd="0" presId="urn:microsoft.com/office/officeart/2005/8/layout/pyramid2"/>
    <dgm:cxn modelId="{18928217-D285-CC44-AD5C-0007096B3C33}" type="presParOf" srcId="{5B646E6B-3905-884A-93CE-D84E392223F1}" destId="{E041B869-53D8-804C-8622-985846024E2F}" srcOrd="0" destOrd="0" presId="urn:microsoft.com/office/officeart/2005/8/layout/pyramid2"/>
    <dgm:cxn modelId="{439FBD64-531E-4247-9DBF-C37F00183771}" type="presParOf" srcId="{5B646E6B-3905-884A-93CE-D84E392223F1}" destId="{4DC2009F-8C8C-CA45-8067-014526F48486}" srcOrd="1" destOrd="0" presId="urn:microsoft.com/office/officeart/2005/8/layout/pyramid2"/>
    <dgm:cxn modelId="{2C2C9E97-8AB8-CE4E-9063-FE6F442D77D5}" type="presParOf" srcId="{4DC2009F-8C8C-CA45-8067-014526F48486}" destId="{F8181857-D6EE-C64C-9C50-AEA8AD51794F}" srcOrd="0" destOrd="0" presId="urn:microsoft.com/office/officeart/2005/8/layout/pyramid2"/>
    <dgm:cxn modelId="{C985AAC9-2346-2B40-979B-31FE40E3DBE5}" type="presParOf" srcId="{4DC2009F-8C8C-CA45-8067-014526F48486}" destId="{3DD897B7-E9B9-394B-A752-DB0C66B7E4BA}" srcOrd="1" destOrd="0" presId="urn:microsoft.com/office/officeart/2005/8/layout/pyramid2"/>
    <dgm:cxn modelId="{1F056C41-8639-A54D-91BF-C2A4D1936486}" type="presParOf" srcId="{4DC2009F-8C8C-CA45-8067-014526F48486}" destId="{7B54136C-D2C5-E94E-B978-D2BCAB7D8805}" srcOrd="2" destOrd="0" presId="urn:microsoft.com/office/officeart/2005/8/layout/pyramid2"/>
    <dgm:cxn modelId="{9021773A-8A54-C14D-8C04-1384733FC9DF}" type="presParOf" srcId="{4DC2009F-8C8C-CA45-8067-014526F48486}" destId="{737388C7-66F9-F743-A3C1-C51B1BC34069}" srcOrd="3" destOrd="0" presId="urn:microsoft.com/office/officeart/2005/8/layout/pyramid2"/>
    <dgm:cxn modelId="{32249FD5-3B1B-A54C-9D79-E4CEBF9C2F70}" type="presParOf" srcId="{4DC2009F-8C8C-CA45-8067-014526F48486}" destId="{88E29680-34A0-B140-9655-C31E2B6A8B9B}" srcOrd="4" destOrd="0" presId="urn:microsoft.com/office/officeart/2005/8/layout/pyramid2"/>
    <dgm:cxn modelId="{D3F2313F-C252-AA40-871D-80F40EF086E9}" type="presParOf" srcId="{4DC2009F-8C8C-CA45-8067-014526F48486}" destId="{1737B252-C7EC-584C-8591-923D8CE85E1B}" srcOrd="5" destOrd="0" presId="urn:microsoft.com/office/officeart/2005/8/layout/pyramid2"/>
    <dgm:cxn modelId="{40381FB5-18C2-9747-BFC4-0D34D5A757D4}" type="presParOf" srcId="{4DC2009F-8C8C-CA45-8067-014526F48486}" destId="{1978AE4D-020E-DC43-9D02-CFB15FF60E1D}" srcOrd="6" destOrd="0" presId="urn:microsoft.com/office/officeart/2005/8/layout/pyramid2"/>
    <dgm:cxn modelId="{015447C8-A02B-3246-A9A5-F092E5D2A837}" type="presParOf" srcId="{4DC2009F-8C8C-CA45-8067-014526F48486}" destId="{DE091CEB-D5B1-E34C-9BE9-6F9BB4A530D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1ED42C-C587-B04A-AC77-163D7D2622F1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40089B-D42C-254E-A599-DC3BF67B2669}">
      <dgm:prSet custT="1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sz="2800" dirty="0" smtClean="0">
              <a:latin typeface="Franklin Gothic Medium"/>
              <a:cs typeface="Franklin Gothic Medium"/>
            </a:rPr>
            <a:t>Be concise</a:t>
          </a:r>
          <a:endParaRPr lang="en-US" sz="2800" dirty="0">
            <a:latin typeface="Franklin Gothic Medium"/>
            <a:cs typeface="Franklin Gothic Medium"/>
          </a:endParaRPr>
        </a:p>
      </dgm:t>
    </dgm:pt>
    <dgm:pt modelId="{78F59229-5E09-E249-84A5-3B866DA98194}" type="parTrans" cxnId="{C83058AB-D1CB-8443-B02E-37423F14F88F}">
      <dgm:prSet/>
      <dgm:spPr/>
      <dgm:t>
        <a:bodyPr/>
        <a:lstStyle/>
        <a:p>
          <a:endParaRPr lang="en-US"/>
        </a:p>
      </dgm:t>
    </dgm:pt>
    <dgm:pt modelId="{871D3320-C54F-6047-BE43-7E758EA6C332}" type="sibTrans" cxnId="{C83058AB-D1CB-8443-B02E-37423F14F88F}">
      <dgm:prSet/>
      <dgm:spPr/>
      <dgm:t>
        <a:bodyPr/>
        <a:lstStyle/>
        <a:p>
          <a:endParaRPr lang="en-US"/>
        </a:p>
      </dgm:t>
    </dgm:pt>
    <dgm:pt modelId="{648A62AD-61AE-5242-88ED-6E424492CA50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dirty="0" smtClean="0">
              <a:latin typeface="Franklin Gothic Book"/>
              <a:cs typeface="Franklin Gothic Book"/>
            </a:rPr>
            <a:t>Active short paragraphs</a:t>
          </a:r>
          <a:endParaRPr lang="en-US" dirty="0">
            <a:latin typeface="Franklin Gothic Book"/>
            <a:cs typeface="Franklin Gothic Book"/>
          </a:endParaRPr>
        </a:p>
      </dgm:t>
    </dgm:pt>
    <dgm:pt modelId="{C31CE96D-3252-324D-ADB8-A7E07D0D1D8B}" type="parTrans" cxnId="{E3920A61-C762-1D43-9486-055B82C22A70}">
      <dgm:prSet/>
      <dgm:spPr/>
      <dgm:t>
        <a:bodyPr/>
        <a:lstStyle/>
        <a:p>
          <a:endParaRPr lang="en-US"/>
        </a:p>
      </dgm:t>
    </dgm:pt>
    <dgm:pt modelId="{8171B799-9F45-0F4A-9E27-E91905D3A0F4}" type="sibTrans" cxnId="{E3920A61-C762-1D43-9486-055B82C22A70}">
      <dgm:prSet/>
      <dgm:spPr/>
      <dgm:t>
        <a:bodyPr/>
        <a:lstStyle/>
        <a:p>
          <a:endParaRPr lang="en-US"/>
        </a:p>
      </dgm:t>
    </dgm:pt>
    <dgm:pt modelId="{18364787-EC20-8642-A6D6-894D04F9C71A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dirty="0" smtClean="0">
              <a:latin typeface="Franklin Gothic Book"/>
              <a:cs typeface="Franklin Gothic Book"/>
            </a:rPr>
            <a:t>Know your paper’s word-count limits</a:t>
          </a:r>
          <a:endParaRPr lang="en-US" dirty="0">
            <a:latin typeface="Franklin Gothic Book"/>
            <a:cs typeface="Franklin Gothic Book"/>
          </a:endParaRPr>
        </a:p>
      </dgm:t>
    </dgm:pt>
    <dgm:pt modelId="{6398E3A4-2B9E-1C48-86DE-26C24AA80275}" type="parTrans" cxnId="{C34B3B1F-9907-114A-9731-4404FA0DB3E2}">
      <dgm:prSet/>
      <dgm:spPr/>
      <dgm:t>
        <a:bodyPr/>
        <a:lstStyle/>
        <a:p>
          <a:endParaRPr lang="en-US"/>
        </a:p>
      </dgm:t>
    </dgm:pt>
    <dgm:pt modelId="{22F94383-5B2E-8C45-B089-F25AD00ED7BC}" type="sibTrans" cxnId="{C34B3B1F-9907-114A-9731-4404FA0DB3E2}">
      <dgm:prSet/>
      <dgm:spPr/>
      <dgm:t>
        <a:bodyPr/>
        <a:lstStyle/>
        <a:p>
          <a:endParaRPr lang="en-US"/>
        </a:p>
      </dgm:t>
    </dgm:pt>
    <dgm:pt modelId="{5DB6F6D2-3619-8345-87E5-D9776E1DEF62}">
      <dgm:prSet custT="1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sz="2800" dirty="0" smtClean="0">
              <a:latin typeface="Franklin Gothic Medium"/>
              <a:cs typeface="Franklin Gothic Medium"/>
            </a:rPr>
            <a:t>Don’t </a:t>
          </a:r>
          <a:br>
            <a:rPr lang="en-US" sz="2800" dirty="0" smtClean="0">
              <a:latin typeface="Franklin Gothic Medium"/>
              <a:cs typeface="Franklin Gothic Medium"/>
            </a:rPr>
          </a:br>
          <a:r>
            <a:rPr lang="en-US" sz="2800" dirty="0" smtClean="0">
              <a:latin typeface="Franklin Gothic Medium"/>
              <a:cs typeface="Franklin Gothic Medium"/>
            </a:rPr>
            <a:t>be dry</a:t>
          </a:r>
          <a:endParaRPr lang="en-US" sz="2800" dirty="0">
            <a:latin typeface="Franklin Gothic Medium"/>
            <a:cs typeface="Franklin Gothic Medium"/>
          </a:endParaRPr>
        </a:p>
      </dgm:t>
    </dgm:pt>
    <dgm:pt modelId="{3D0B89FF-587F-3540-A968-3D9A8D73B289}" type="parTrans" cxnId="{FC2D745B-9FF5-FD4E-AAB7-35E08A33694D}">
      <dgm:prSet/>
      <dgm:spPr/>
      <dgm:t>
        <a:bodyPr/>
        <a:lstStyle/>
        <a:p>
          <a:endParaRPr lang="en-US"/>
        </a:p>
      </dgm:t>
    </dgm:pt>
    <dgm:pt modelId="{57B5CFE2-0318-7B44-906F-478FD65C73D8}" type="sibTrans" cxnId="{FC2D745B-9FF5-FD4E-AAB7-35E08A33694D}">
      <dgm:prSet/>
      <dgm:spPr/>
      <dgm:t>
        <a:bodyPr/>
        <a:lstStyle/>
        <a:p>
          <a:endParaRPr lang="en-US"/>
        </a:p>
      </dgm:t>
    </dgm:pt>
    <dgm:pt modelId="{55F45E5C-4F95-AD4F-B567-1B2C6CCF2537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dirty="0" smtClean="0">
              <a:latin typeface="Franklin Gothic Book"/>
              <a:cs typeface="Franklin Gothic Book"/>
            </a:rPr>
            <a:t>Be a little controversial</a:t>
          </a:r>
          <a:endParaRPr lang="en-US" dirty="0">
            <a:latin typeface="Franklin Gothic Book"/>
            <a:cs typeface="Franklin Gothic Book"/>
          </a:endParaRPr>
        </a:p>
      </dgm:t>
    </dgm:pt>
    <dgm:pt modelId="{95665BE5-2F6B-9F45-8560-7EAE6171E88F}" type="parTrans" cxnId="{0A905008-9362-EF4B-8040-D0B073B780FF}">
      <dgm:prSet/>
      <dgm:spPr/>
      <dgm:t>
        <a:bodyPr/>
        <a:lstStyle/>
        <a:p>
          <a:endParaRPr lang="en-US"/>
        </a:p>
      </dgm:t>
    </dgm:pt>
    <dgm:pt modelId="{01BCA19B-016E-E540-9F97-757041AEC166}" type="sibTrans" cxnId="{0A905008-9362-EF4B-8040-D0B073B780FF}">
      <dgm:prSet/>
      <dgm:spPr/>
      <dgm:t>
        <a:bodyPr/>
        <a:lstStyle/>
        <a:p>
          <a:endParaRPr lang="en-US"/>
        </a:p>
      </dgm:t>
    </dgm:pt>
    <dgm:pt modelId="{A1E78CC6-643A-BD4C-AE67-DE57ED91C70E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mtClean="0">
              <a:latin typeface="Franklin Gothic Book"/>
              <a:cs typeface="Franklin Gothic Book"/>
            </a:rPr>
            <a:t>Use a little humor and irony</a:t>
          </a:r>
          <a:endParaRPr lang="en-US">
            <a:latin typeface="Franklin Gothic Book"/>
            <a:cs typeface="Franklin Gothic Book"/>
          </a:endParaRPr>
        </a:p>
      </dgm:t>
    </dgm:pt>
    <dgm:pt modelId="{B9FD7F24-9293-EE4A-8713-BF6D089988A9}" type="parTrans" cxnId="{500CB9DD-EE5E-E74D-87BC-9DD79A3DE06E}">
      <dgm:prSet/>
      <dgm:spPr/>
      <dgm:t>
        <a:bodyPr/>
        <a:lstStyle/>
        <a:p>
          <a:endParaRPr lang="en-US"/>
        </a:p>
      </dgm:t>
    </dgm:pt>
    <dgm:pt modelId="{D47BE9E7-7B56-DA47-949F-80E7CF7AF4C0}" type="sibTrans" cxnId="{500CB9DD-EE5E-E74D-87BC-9DD79A3DE06E}">
      <dgm:prSet/>
      <dgm:spPr/>
      <dgm:t>
        <a:bodyPr/>
        <a:lstStyle/>
        <a:p>
          <a:endParaRPr lang="en-US"/>
        </a:p>
      </dgm:t>
    </dgm:pt>
    <dgm:pt modelId="{96FC7A43-B001-A840-8A91-9F430A187719}">
      <dgm:prSet custT="1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sz="2800" dirty="0" smtClean="0">
              <a:latin typeface="Franklin Gothic Medium"/>
              <a:cs typeface="Franklin Gothic Medium"/>
            </a:rPr>
            <a:t>Know your audience</a:t>
          </a:r>
          <a:endParaRPr lang="en-US" sz="2800" dirty="0">
            <a:latin typeface="Franklin Gothic Medium"/>
            <a:cs typeface="Franklin Gothic Medium"/>
          </a:endParaRPr>
        </a:p>
      </dgm:t>
    </dgm:pt>
    <dgm:pt modelId="{A505BB42-2921-2C4D-9D4E-F268C595669F}" type="parTrans" cxnId="{52D474CB-1950-A14B-A587-70AB988D769E}">
      <dgm:prSet/>
      <dgm:spPr/>
      <dgm:t>
        <a:bodyPr/>
        <a:lstStyle/>
        <a:p>
          <a:endParaRPr lang="en-US"/>
        </a:p>
      </dgm:t>
    </dgm:pt>
    <dgm:pt modelId="{76E46A22-DC59-1041-BD2B-C10054650D7F}" type="sibTrans" cxnId="{52D474CB-1950-A14B-A587-70AB988D769E}">
      <dgm:prSet/>
      <dgm:spPr/>
      <dgm:t>
        <a:bodyPr/>
        <a:lstStyle/>
        <a:p>
          <a:endParaRPr lang="en-US"/>
        </a:p>
      </dgm:t>
    </dgm:pt>
    <dgm:pt modelId="{7CD90C42-AD86-BF40-992C-1B6DEC6518EE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 rIns="91440"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dirty="0" smtClean="0">
              <a:latin typeface="Franklin Gothic Book"/>
              <a:cs typeface="Franklin Gothic Book"/>
            </a:rPr>
            <a:t>Assume they know nothing about your topic</a:t>
          </a:r>
          <a:endParaRPr lang="en-US" dirty="0">
            <a:latin typeface="Franklin Gothic Book"/>
            <a:cs typeface="Franklin Gothic Book"/>
          </a:endParaRPr>
        </a:p>
      </dgm:t>
    </dgm:pt>
    <dgm:pt modelId="{FC2BBD11-542F-8749-B44A-22E7C63EF708}" type="parTrans" cxnId="{D13EB2E4-FB9E-1149-AD96-0A5DD68E7893}">
      <dgm:prSet/>
      <dgm:spPr/>
      <dgm:t>
        <a:bodyPr/>
        <a:lstStyle/>
        <a:p>
          <a:endParaRPr lang="en-US"/>
        </a:p>
      </dgm:t>
    </dgm:pt>
    <dgm:pt modelId="{944723FA-C9A3-0946-90C5-9F18BB15F1C9}" type="sibTrans" cxnId="{D13EB2E4-FB9E-1149-AD96-0A5DD68E7893}">
      <dgm:prSet/>
      <dgm:spPr/>
      <dgm:t>
        <a:bodyPr/>
        <a:lstStyle/>
        <a:p>
          <a:endParaRPr lang="en-US"/>
        </a:p>
      </dgm:t>
    </dgm:pt>
    <dgm:pt modelId="{E76438BC-F6CD-0C49-BCAF-98BB090CA217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 rIns="91440"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dirty="0" smtClean="0">
              <a:latin typeface="Franklin Gothic Book"/>
              <a:cs typeface="Franklin Gothic Book"/>
            </a:rPr>
            <a:t>Avoid jargon</a:t>
          </a:r>
          <a:endParaRPr lang="en-US" dirty="0">
            <a:latin typeface="Franklin Gothic Book"/>
            <a:cs typeface="Franklin Gothic Book"/>
          </a:endParaRPr>
        </a:p>
      </dgm:t>
    </dgm:pt>
    <dgm:pt modelId="{9455A2C4-57FC-7746-8570-30E5758280FD}" type="parTrans" cxnId="{169B1534-28D3-344A-B57A-5F0F823B4BAD}">
      <dgm:prSet/>
      <dgm:spPr/>
      <dgm:t>
        <a:bodyPr/>
        <a:lstStyle/>
        <a:p>
          <a:endParaRPr lang="en-US"/>
        </a:p>
      </dgm:t>
    </dgm:pt>
    <dgm:pt modelId="{CF895A69-922F-BD42-A319-83B5141C9A3E}" type="sibTrans" cxnId="{169B1534-28D3-344A-B57A-5F0F823B4BAD}">
      <dgm:prSet/>
      <dgm:spPr/>
      <dgm:t>
        <a:bodyPr/>
        <a:lstStyle/>
        <a:p>
          <a:endParaRPr lang="en-US"/>
        </a:p>
      </dgm:t>
    </dgm:pt>
    <dgm:pt modelId="{8CB804F5-3118-664C-9F6F-FB757ED4E898}" type="pres">
      <dgm:prSet presAssocID="{7F1ED42C-C587-B04A-AC77-163D7D2622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2398A-A26B-2D42-99DB-D8ED7DC564E6}" type="pres">
      <dgm:prSet presAssocID="{1440089B-D42C-254E-A599-DC3BF67B2669}" presName="composite" presStyleCnt="0"/>
      <dgm:spPr/>
    </dgm:pt>
    <dgm:pt modelId="{971B60F2-CCF0-A34D-A14A-6CF75EDCE200}" type="pres">
      <dgm:prSet presAssocID="{1440089B-D42C-254E-A599-DC3BF67B266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288A4-BB08-F14C-9DCE-3019C212C9B6}" type="pres">
      <dgm:prSet presAssocID="{1440089B-D42C-254E-A599-DC3BF67B266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C0631-E5E2-CA4D-A16B-49E56557B66A}" type="pres">
      <dgm:prSet presAssocID="{871D3320-C54F-6047-BE43-7E758EA6C332}" presName="space" presStyleCnt="0"/>
      <dgm:spPr/>
    </dgm:pt>
    <dgm:pt modelId="{E761751F-0340-DC43-BD3D-90FA3A9A4C63}" type="pres">
      <dgm:prSet presAssocID="{5DB6F6D2-3619-8345-87E5-D9776E1DEF62}" presName="composite" presStyleCnt="0"/>
      <dgm:spPr/>
    </dgm:pt>
    <dgm:pt modelId="{1F0643AC-E6C7-E543-89D5-9A567174C240}" type="pres">
      <dgm:prSet presAssocID="{5DB6F6D2-3619-8345-87E5-D9776E1DEF6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00381-2981-5341-ADDA-6AFCE625AB9F}" type="pres">
      <dgm:prSet presAssocID="{5DB6F6D2-3619-8345-87E5-D9776E1DEF6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85C0C-3879-AC4B-88C8-F48B536A5B2C}" type="pres">
      <dgm:prSet presAssocID="{57B5CFE2-0318-7B44-906F-478FD65C73D8}" presName="space" presStyleCnt="0"/>
      <dgm:spPr/>
    </dgm:pt>
    <dgm:pt modelId="{68CD5F90-D884-4347-B0A0-9112847559D0}" type="pres">
      <dgm:prSet presAssocID="{96FC7A43-B001-A840-8A91-9F430A187719}" presName="composite" presStyleCnt="0"/>
      <dgm:spPr/>
    </dgm:pt>
    <dgm:pt modelId="{EC5E67BF-E914-C845-ABB3-0737C4A2D13A}" type="pres">
      <dgm:prSet presAssocID="{96FC7A43-B001-A840-8A91-9F430A18771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8BE13-851F-3940-8F59-87D27F07E238}" type="pres">
      <dgm:prSet presAssocID="{96FC7A43-B001-A840-8A91-9F430A18771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905008-9362-EF4B-8040-D0B073B780FF}" srcId="{5DB6F6D2-3619-8345-87E5-D9776E1DEF62}" destId="{55F45E5C-4F95-AD4F-B567-1B2C6CCF2537}" srcOrd="0" destOrd="0" parTransId="{95665BE5-2F6B-9F45-8560-7EAE6171E88F}" sibTransId="{01BCA19B-016E-E540-9F97-757041AEC166}"/>
    <dgm:cxn modelId="{FC2D745B-9FF5-FD4E-AAB7-35E08A33694D}" srcId="{7F1ED42C-C587-B04A-AC77-163D7D2622F1}" destId="{5DB6F6D2-3619-8345-87E5-D9776E1DEF62}" srcOrd="1" destOrd="0" parTransId="{3D0B89FF-587F-3540-A968-3D9A8D73B289}" sibTransId="{57B5CFE2-0318-7B44-906F-478FD65C73D8}"/>
    <dgm:cxn modelId="{C83058AB-D1CB-8443-B02E-37423F14F88F}" srcId="{7F1ED42C-C587-B04A-AC77-163D7D2622F1}" destId="{1440089B-D42C-254E-A599-DC3BF67B2669}" srcOrd="0" destOrd="0" parTransId="{78F59229-5E09-E249-84A5-3B866DA98194}" sibTransId="{871D3320-C54F-6047-BE43-7E758EA6C332}"/>
    <dgm:cxn modelId="{36809D44-0D1A-AB4D-BAE2-85D3224BBB39}" type="presOf" srcId="{5DB6F6D2-3619-8345-87E5-D9776E1DEF62}" destId="{1F0643AC-E6C7-E543-89D5-9A567174C240}" srcOrd="0" destOrd="0" presId="urn:microsoft.com/office/officeart/2005/8/layout/hList1"/>
    <dgm:cxn modelId="{E3920A61-C762-1D43-9486-055B82C22A70}" srcId="{1440089B-D42C-254E-A599-DC3BF67B2669}" destId="{648A62AD-61AE-5242-88ED-6E424492CA50}" srcOrd="0" destOrd="0" parTransId="{C31CE96D-3252-324D-ADB8-A7E07D0D1D8B}" sibTransId="{8171B799-9F45-0F4A-9E27-E91905D3A0F4}"/>
    <dgm:cxn modelId="{79995695-E5B2-AF4D-B058-73C841DB7AA4}" type="presOf" srcId="{7F1ED42C-C587-B04A-AC77-163D7D2622F1}" destId="{8CB804F5-3118-664C-9F6F-FB757ED4E898}" srcOrd="0" destOrd="0" presId="urn:microsoft.com/office/officeart/2005/8/layout/hList1"/>
    <dgm:cxn modelId="{2DE4632C-DFD1-EA40-88F7-875315A2E18E}" type="presOf" srcId="{18364787-EC20-8642-A6D6-894D04F9C71A}" destId="{855288A4-BB08-F14C-9DCE-3019C212C9B6}" srcOrd="0" destOrd="1" presId="urn:microsoft.com/office/officeart/2005/8/layout/hList1"/>
    <dgm:cxn modelId="{65A96A61-472F-154F-835F-735199F541C1}" type="presOf" srcId="{A1E78CC6-643A-BD4C-AE67-DE57ED91C70E}" destId="{83C00381-2981-5341-ADDA-6AFCE625AB9F}" srcOrd="0" destOrd="1" presId="urn:microsoft.com/office/officeart/2005/8/layout/hList1"/>
    <dgm:cxn modelId="{11701D3D-4056-E64C-9A6B-9AF88F38BF9D}" type="presOf" srcId="{96FC7A43-B001-A840-8A91-9F430A187719}" destId="{EC5E67BF-E914-C845-ABB3-0737C4A2D13A}" srcOrd="0" destOrd="0" presId="urn:microsoft.com/office/officeart/2005/8/layout/hList1"/>
    <dgm:cxn modelId="{5197F6FA-5A83-FB46-A986-9298DC264D83}" type="presOf" srcId="{55F45E5C-4F95-AD4F-B567-1B2C6CCF2537}" destId="{83C00381-2981-5341-ADDA-6AFCE625AB9F}" srcOrd="0" destOrd="0" presId="urn:microsoft.com/office/officeart/2005/8/layout/hList1"/>
    <dgm:cxn modelId="{262B054D-8388-4345-B493-A03C851D5D01}" type="presOf" srcId="{7CD90C42-AD86-BF40-992C-1B6DEC6518EE}" destId="{4498BE13-851F-3940-8F59-87D27F07E238}" srcOrd="0" destOrd="0" presId="urn:microsoft.com/office/officeart/2005/8/layout/hList1"/>
    <dgm:cxn modelId="{51B731D1-5BE3-A042-B304-43FADE01AB29}" type="presOf" srcId="{E76438BC-F6CD-0C49-BCAF-98BB090CA217}" destId="{4498BE13-851F-3940-8F59-87D27F07E238}" srcOrd="0" destOrd="1" presId="urn:microsoft.com/office/officeart/2005/8/layout/hList1"/>
    <dgm:cxn modelId="{169B1534-28D3-344A-B57A-5F0F823B4BAD}" srcId="{96FC7A43-B001-A840-8A91-9F430A187719}" destId="{E76438BC-F6CD-0C49-BCAF-98BB090CA217}" srcOrd="1" destOrd="0" parTransId="{9455A2C4-57FC-7746-8570-30E5758280FD}" sibTransId="{CF895A69-922F-BD42-A319-83B5141C9A3E}"/>
    <dgm:cxn modelId="{C34B3B1F-9907-114A-9731-4404FA0DB3E2}" srcId="{1440089B-D42C-254E-A599-DC3BF67B2669}" destId="{18364787-EC20-8642-A6D6-894D04F9C71A}" srcOrd="1" destOrd="0" parTransId="{6398E3A4-2B9E-1C48-86DE-26C24AA80275}" sibTransId="{22F94383-5B2E-8C45-B089-F25AD00ED7BC}"/>
    <dgm:cxn modelId="{500CB9DD-EE5E-E74D-87BC-9DD79A3DE06E}" srcId="{5DB6F6D2-3619-8345-87E5-D9776E1DEF62}" destId="{A1E78CC6-643A-BD4C-AE67-DE57ED91C70E}" srcOrd="1" destOrd="0" parTransId="{B9FD7F24-9293-EE4A-8713-BF6D089988A9}" sibTransId="{D47BE9E7-7B56-DA47-949F-80E7CF7AF4C0}"/>
    <dgm:cxn modelId="{52D474CB-1950-A14B-A587-70AB988D769E}" srcId="{7F1ED42C-C587-B04A-AC77-163D7D2622F1}" destId="{96FC7A43-B001-A840-8A91-9F430A187719}" srcOrd="2" destOrd="0" parTransId="{A505BB42-2921-2C4D-9D4E-F268C595669F}" sibTransId="{76E46A22-DC59-1041-BD2B-C10054650D7F}"/>
    <dgm:cxn modelId="{C9779961-75F2-DB4E-BD27-FA5FA378BBDC}" type="presOf" srcId="{1440089B-D42C-254E-A599-DC3BF67B2669}" destId="{971B60F2-CCF0-A34D-A14A-6CF75EDCE200}" srcOrd="0" destOrd="0" presId="urn:microsoft.com/office/officeart/2005/8/layout/hList1"/>
    <dgm:cxn modelId="{D60F38FD-2A4E-A24B-8B78-C51CDF82262B}" type="presOf" srcId="{648A62AD-61AE-5242-88ED-6E424492CA50}" destId="{855288A4-BB08-F14C-9DCE-3019C212C9B6}" srcOrd="0" destOrd="0" presId="urn:microsoft.com/office/officeart/2005/8/layout/hList1"/>
    <dgm:cxn modelId="{D13EB2E4-FB9E-1149-AD96-0A5DD68E7893}" srcId="{96FC7A43-B001-A840-8A91-9F430A187719}" destId="{7CD90C42-AD86-BF40-992C-1B6DEC6518EE}" srcOrd="0" destOrd="0" parTransId="{FC2BBD11-542F-8749-B44A-22E7C63EF708}" sibTransId="{944723FA-C9A3-0946-90C5-9F18BB15F1C9}"/>
    <dgm:cxn modelId="{B4555426-B020-5F4B-AB17-B29C4EC2188C}" type="presParOf" srcId="{8CB804F5-3118-664C-9F6F-FB757ED4E898}" destId="{ADA2398A-A26B-2D42-99DB-D8ED7DC564E6}" srcOrd="0" destOrd="0" presId="urn:microsoft.com/office/officeart/2005/8/layout/hList1"/>
    <dgm:cxn modelId="{D36AC009-0561-7C4F-A751-E7179AB4FF0C}" type="presParOf" srcId="{ADA2398A-A26B-2D42-99DB-D8ED7DC564E6}" destId="{971B60F2-CCF0-A34D-A14A-6CF75EDCE200}" srcOrd="0" destOrd="0" presId="urn:microsoft.com/office/officeart/2005/8/layout/hList1"/>
    <dgm:cxn modelId="{36EC741B-7412-3743-94D7-AA2B8B149095}" type="presParOf" srcId="{ADA2398A-A26B-2D42-99DB-D8ED7DC564E6}" destId="{855288A4-BB08-F14C-9DCE-3019C212C9B6}" srcOrd="1" destOrd="0" presId="urn:microsoft.com/office/officeart/2005/8/layout/hList1"/>
    <dgm:cxn modelId="{DBE51AF2-E7F5-2841-BAB0-92DFE7F24B17}" type="presParOf" srcId="{8CB804F5-3118-664C-9F6F-FB757ED4E898}" destId="{4DEC0631-E5E2-CA4D-A16B-49E56557B66A}" srcOrd="1" destOrd="0" presId="urn:microsoft.com/office/officeart/2005/8/layout/hList1"/>
    <dgm:cxn modelId="{B6E3DA74-BFDA-1643-B815-BE4CE6E51AB8}" type="presParOf" srcId="{8CB804F5-3118-664C-9F6F-FB757ED4E898}" destId="{E761751F-0340-DC43-BD3D-90FA3A9A4C63}" srcOrd="2" destOrd="0" presId="urn:microsoft.com/office/officeart/2005/8/layout/hList1"/>
    <dgm:cxn modelId="{1C1E834E-9597-E343-9BBC-E959E0C711AA}" type="presParOf" srcId="{E761751F-0340-DC43-BD3D-90FA3A9A4C63}" destId="{1F0643AC-E6C7-E543-89D5-9A567174C240}" srcOrd="0" destOrd="0" presId="urn:microsoft.com/office/officeart/2005/8/layout/hList1"/>
    <dgm:cxn modelId="{56418CE3-703B-7843-AD00-5C53AAAA712A}" type="presParOf" srcId="{E761751F-0340-DC43-BD3D-90FA3A9A4C63}" destId="{83C00381-2981-5341-ADDA-6AFCE625AB9F}" srcOrd="1" destOrd="0" presId="urn:microsoft.com/office/officeart/2005/8/layout/hList1"/>
    <dgm:cxn modelId="{4C3289F0-B69F-694A-ACAF-0CF16BCDF06D}" type="presParOf" srcId="{8CB804F5-3118-664C-9F6F-FB757ED4E898}" destId="{5FD85C0C-3879-AC4B-88C8-F48B536A5B2C}" srcOrd="3" destOrd="0" presId="urn:microsoft.com/office/officeart/2005/8/layout/hList1"/>
    <dgm:cxn modelId="{AA87D15D-15BE-9C48-B9AB-59ECB28E4815}" type="presParOf" srcId="{8CB804F5-3118-664C-9F6F-FB757ED4E898}" destId="{68CD5F90-D884-4347-B0A0-9112847559D0}" srcOrd="4" destOrd="0" presId="urn:microsoft.com/office/officeart/2005/8/layout/hList1"/>
    <dgm:cxn modelId="{203C460A-DC1F-8145-AD70-637071536BF9}" type="presParOf" srcId="{68CD5F90-D884-4347-B0A0-9112847559D0}" destId="{EC5E67BF-E914-C845-ABB3-0737C4A2D13A}" srcOrd="0" destOrd="0" presId="urn:microsoft.com/office/officeart/2005/8/layout/hList1"/>
    <dgm:cxn modelId="{3E98C9FC-C1B9-F945-B12F-5F5E614C190E}" type="presParOf" srcId="{68CD5F90-D884-4347-B0A0-9112847559D0}" destId="{4498BE13-851F-3940-8F59-87D27F07E2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5D1CAB-F553-824E-B8E4-A8828EEDA13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73E58-075D-184B-A47F-F82D56A9DCE8}">
      <dgm:prSet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dirty="0" smtClean="0">
              <a:latin typeface="Franklin Gothic Medium"/>
              <a:cs typeface="Franklin Gothic Medium"/>
            </a:rPr>
            <a:t>Letters </a:t>
          </a:r>
          <a:br>
            <a:rPr lang="en-US" dirty="0" smtClean="0">
              <a:latin typeface="Franklin Gothic Medium"/>
              <a:cs typeface="Franklin Gothic Medium"/>
            </a:rPr>
          </a:br>
          <a:r>
            <a:rPr lang="en-US" dirty="0" smtClean="0">
              <a:latin typeface="Franklin Gothic Medium"/>
              <a:cs typeface="Franklin Gothic Medium"/>
            </a:rPr>
            <a:t>to the editor</a:t>
          </a:r>
          <a:endParaRPr lang="en-US" dirty="0">
            <a:latin typeface="Franklin Gothic Medium"/>
            <a:cs typeface="Franklin Gothic Medium"/>
          </a:endParaRPr>
        </a:p>
      </dgm:t>
    </dgm:pt>
    <dgm:pt modelId="{8CA410CD-E269-CE42-881D-53A43C1E58D0}" type="parTrans" cxnId="{1F2E0B9F-A581-DF4C-9245-A56C5E4E7742}">
      <dgm:prSet/>
      <dgm:spPr/>
      <dgm:t>
        <a:bodyPr/>
        <a:lstStyle/>
        <a:p>
          <a:endParaRPr lang="en-US"/>
        </a:p>
      </dgm:t>
    </dgm:pt>
    <dgm:pt modelId="{A9AC1A30-E130-4344-84AD-1D10CCF6AB67}" type="sibTrans" cxnId="{1F2E0B9F-A581-DF4C-9245-A56C5E4E7742}">
      <dgm:prSet/>
      <dgm:spPr/>
      <dgm:t>
        <a:bodyPr/>
        <a:lstStyle/>
        <a:p>
          <a:endParaRPr lang="en-US"/>
        </a:p>
      </dgm:t>
    </dgm:pt>
    <dgm:pt modelId="{0C76494F-A7FE-5B41-90D2-51E54A6E315F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dirty="0" smtClean="0">
              <a:latin typeface="Franklin Gothic Book"/>
              <a:cs typeface="Franklin Gothic Book"/>
            </a:rPr>
            <a:t>Timely response to their articles</a:t>
          </a:r>
          <a:endParaRPr lang="en-US" dirty="0">
            <a:latin typeface="Franklin Gothic Book"/>
            <a:cs typeface="Franklin Gothic Book"/>
          </a:endParaRPr>
        </a:p>
      </dgm:t>
    </dgm:pt>
    <dgm:pt modelId="{04CA2107-1DBD-5248-B600-BCD564BF1313}" type="parTrans" cxnId="{6426DB7E-69D6-8741-A880-F8D3E880BAD9}">
      <dgm:prSet/>
      <dgm:spPr/>
      <dgm:t>
        <a:bodyPr/>
        <a:lstStyle/>
        <a:p>
          <a:endParaRPr lang="en-US"/>
        </a:p>
      </dgm:t>
    </dgm:pt>
    <dgm:pt modelId="{FF08C7EF-0DA1-4B47-8BF1-73514E576E8C}" type="sibTrans" cxnId="{6426DB7E-69D6-8741-A880-F8D3E880BAD9}">
      <dgm:prSet/>
      <dgm:spPr/>
      <dgm:t>
        <a:bodyPr/>
        <a:lstStyle/>
        <a:p>
          <a:endParaRPr lang="en-US"/>
        </a:p>
      </dgm:t>
    </dgm:pt>
    <dgm:pt modelId="{922FAB9D-1E27-4843-92FD-FBB542E56D97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dirty="0" smtClean="0">
              <a:latin typeface="Franklin Gothic Book"/>
              <a:cs typeface="Franklin Gothic Book"/>
            </a:rPr>
            <a:t>Comment on other letters</a:t>
          </a:r>
          <a:endParaRPr lang="en-US" dirty="0">
            <a:latin typeface="Franklin Gothic Book"/>
            <a:cs typeface="Franklin Gothic Book"/>
          </a:endParaRPr>
        </a:p>
      </dgm:t>
    </dgm:pt>
    <dgm:pt modelId="{053B630E-348A-B547-AFDB-E0916B22620E}" type="parTrans" cxnId="{7DA02FD0-AA5F-D74F-97B7-8BF8EFA987D0}">
      <dgm:prSet/>
      <dgm:spPr/>
      <dgm:t>
        <a:bodyPr/>
        <a:lstStyle/>
        <a:p>
          <a:endParaRPr lang="en-US"/>
        </a:p>
      </dgm:t>
    </dgm:pt>
    <dgm:pt modelId="{0F1C5CC9-029C-4B42-9A6B-EF2D3884AF4C}" type="sibTrans" cxnId="{7DA02FD0-AA5F-D74F-97B7-8BF8EFA987D0}">
      <dgm:prSet/>
      <dgm:spPr/>
      <dgm:t>
        <a:bodyPr/>
        <a:lstStyle/>
        <a:p>
          <a:endParaRPr lang="en-US"/>
        </a:p>
      </dgm:t>
    </dgm:pt>
    <dgm:pt modelId="{34383A21-F28C-4148-8834-4AF24EE76039}">
      <dgm:prSet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pPr rtl="0"/>
          <a:r>
            <a:rPr lang="en-US" dirty="0" smtClean="0">
              <a:latin typeface="Franklin Gothic Medium"/>
              <a:cs typeface="Franklin Gothic Medium"/>
            </a:rPr>
            <a:t>On-line forums</a:t>
          </a:r>
          <a:endParaRPr lang="en-US" dirty="0">
            <a:latin typeface="Franklin Gothic Medium"/>
            <a:cs typeface="Franklin Gothic Medium"/>
          </a:endParaRPr>
        </a:p>
      </dgm:t>
    </dgm:pt>
    <dgm:pt modelId="{06914D33-5F0D-A84D-B43F-B2D756D6F325}" type="parTrans" cxnId="{C0394448-94F5-804C-B65D-A7B5B8FFC4ED}">
      <dgm:prSet/>
      <dgm:spPr/>
      <dgm:t>
        <a:bodyPr/>
        <a:lstStyle/>
        <a:p>
          <a:endParaRPr lang="en-US"/>
        </a:p>
      </dgm:t>
    </dgm:pt>
    <dgm:pt modelId="{5CAA474D-2661-7740-B88B-7F1B3DE0B569}" type="sibTrans" cxnId="{C0394448-94F5-804C-B65D-A7B5B8FFC4ED}">
      <dgm:prSet/>
      <dgm:spPr/>
      <dgm:t>
        <a:bodyPr/>
        <a:lstStyle/>
        <a:p>
          <a:endParaRPr lang="en-US"/>
        </a:p>
      </dgm:t>
    </dgm:pt>
    <dgm:pt modelId="{77D33439-CBC9-454A-A5DB-42B3FA87D036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mtClean="0">
              <a:latin typeface="Franklin Gothic Book"/>
              <a:cs typeface="Franklin Gothic Book"/>
            </a:rPr>
            <a:t>Keep to the high ground</a:t>
          </a:r>
          <a:endParaRPr lang="en-US">
            <a:latin typeface="Franklin Gothic Book"/>
            <a:cs typeface="Franklin Gothic Book"/>
          </a:endParaRPr>
        </a:p>
      </dgm:t>
    </dgm:pt>
    <dgm:pt modelId="{2B5C1B90-1DB2-534B-BD71-CFDC933B3882}" type="parTrans" cxnId="{1086210B-6A02-2E44-8457-5C842DD51C73}">
      <dgm:prSet/>
      <dgm:spPr/>
      <dgm:t>
        <a:bodyPr/>
        <a:lstStyle/>
        <a:p>
          <a:endParaRPr lang="en-US"/>
        </a:p>
      </dgm:t>
    </dgm:pt>
    <dgm:pt modelId="{E9C75552-AB3F-074F-96DE-15A689FB8A31}" type="sibTrans" cxnId="{1086210B-6A02-2E44-8457-5C842DD51C73}">
      <dgm:prSet/>
      <dgm:spPr/>
      <dgm:t>
        <a:bodyPr/>
        <a:lstStyle/>
        <a:p>
          <a:endParaRPr lang="en-US"/>
        </a:p>
      </dgm:t>
    </dgm:pt>
    <dgm:pt modelId="{098952B1-BEE8-124A-B379-96028A072675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dirty="0" smtClean="0">
              <a:latin typeface="Franklin Gothic Book"/>
              <a:cs typeface="Franklin Gothic Book"/>
            </a:rPr>
            <a:t>Speak as a physician, establish credibility</a:t>
          </a:r>
          <a:endParaRPr lang="en-US" dirty="0">
            <a:latin typeface="Franklin Gothic Book"/>
            <a:cs typeface="Franklin Gothic Book"/>
          </a:endParaRPr>
        </a:p>
      </dgm:t>
    </dgm:pt>
    <dgm:pt modelId="{61536F7F-D8EA-D24F-A989-A0FDA82358C9}" type="parTrans" cxnId="{AC057EE7-55F0-C54B-8553-FF9CD7415250}">
      <dgm:prSet/>
      <dgm:spPr/>
      <dgm:t>
        <a:bodyPr/>
        <a:lstStyle/>
        <a:p>
          <a:endParaRPr lang="en-US"/>
        </a:p>
      </dgm:t>
    </dgm:pt>
    <dgm:pt modelId="{1136E061-1BC9-8343-BA4B-ACEE70CDAA21}" type="sibTrans" cxnId="{AC057EE7-55F0-C54B-8553-FF9CD7415250}">
      <dgm:prSet/>
      <dgm:spPr/>
      <dgm:t>
        <a:bodyPr/>
        <a:lstStyle/>
        <a:p>
          <a:endParaRPr lang="en-US"/>
        </a:p>
      </dgm:t>
    </dgm:pt>
    <dgm:pt modelId="{FC87982F-A24A-B140-A077-7F69E0C73F4F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dirty="0" smtClean="0">
              <a:latin typeface="Franklin Gothic Book"/>
              <a:cs typeface="Franklin Gothic Book"/>
            </a:rPr>
            <a:t>2-3 cycles</a:t>
          </a:r>
          <a:endParaRPr lang="en-US" dirty="0">
            <a:latin typeface="Franklin Gothic Book"/>
            <a:cs typeface="Franklin Gothic Book"/>
          </a:endParaRPr>
        </a:p>
      </dgm:t>
    </dgm:pt>
    <dgm:pt modelId="{FC1C19C6-5B18-9343-A562-CE9436901DD3}" type="parTrans" cxnId="{25832E71-005D-2648-88EA-F5B044747703}">
      <dgm:prSet/>
      <dgm:spPr/>
      <dgm:t>
        <a:bodyPr/>
        <a:lstStyle/>
        <a:p>
          <a:endParaRPr lang="en-US"/>
        </a:p>
      </dgm:t>
    </dgm:pt>
    <dgm:pt modelId="{B1FCA665-8C23-D147-950E-4670D92C4FE2}" type="sibTrans" cxnId="{25832E71-005D-2648-88EA-F5B044747703}">
      <dgm:prSet/>
      <dgm:spPr/>
      <dgm:t>
        <a:bodyPr/>
        <a:lstStyle/>
        <a:p>
          <a:endParaRPr lang="en-US"/>
        </a:p>
      </dgm:t>
    </dgm:pt>
    <dgm:pt modelId="{0A0E0950-2957-8B4F-9E5E-D1FF25CF8B1A}" type="pres">
      <dgm:prSet presAssocID="{005D1CAB-F553-824E-B8E4-A8828EEDA1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A7D69B-3FF2-B34A-B10C-AC94F6F9B1CE}" type="pres">
      <dgm:prSet presAssocID="{F4E73E58-075D-184B-A47F-F82D56A9DCE8}" presName="composite" presStyleCnt="0"/>
      <dgm:spPr/>
    </dgm:pt>
    <dgm:pt modelId="{D322138A-B1C9-C041-BEE7-82F0B513BE6A}" type="pres">
      <dgm:prSet presAssocID="{F4E73E58-075D-184B-A47F-F82D56A9DC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29D61-0D55-0F49-AF24-632054D57E94}" type="pres">
      <dgm:prSet presAssocID="{F4E73E58-075D-184B-A47F-F82D56A9DCE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6A6D1-4087-AB44-8348-F8C04055FE8F}" type="pres">
      <dgm:prSet presAssocID="{A9AC1A30-E130-4344-84AD-1D10CCF6AB67}" presName="space" presStyleCnt="0"/>
      <dgm:spPr/>
    </dgm:pt>
    <dgm:pt modelId="{930C8A3A-898D-3E40-A86E-31B46B4F5AD7}" type="pres">
      <dgm:prSet presAssocID="{34383A21-F28C-4148-8834-4AF24EE76039}" presName="composite" presStyleCnt="0"/>
      <dgm:spPr/>
    </dgm:pt>
    <dgm:pt modelId="{6390B06E-BEAA-9546-9D13-69E2CCF4622B}" type="pres">
      <dgm:prSet presAssocID="{34383A21-F28C-4148-8834-4AF24EE7603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E38F1-0A47-7047-98F7-B1818BE7B915}" type="pres">
      <dgm:prSet presAssocID="{34383A21-F28C-4148-8834-4AF24EE7603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CE553D-BE3C-6644-80D7-ABC7E16CFC5F}" type="presOf" srcId="{922FAB9D-1E27-4843-92FD-FBB542E56D97}" destId="{5C929D61-0D55-0F49-AF24-632054D57E94}" srcOrd="0" destOrd="1" presId="urn:microsoft.com/office/officeart/2005/8/layout/hList1"/>
    <dgm:cxn modelId="{C0394448-94F5-804C-B65D-A7B5B8FFC4ED}" srcId="{005D1CAB-F553-824E-B8E4-A8828EEDA13B}" destId="{34383A21-F28C-4148-8834-4AF24EE76039}" srcOrd="1" destOrd="0" parTransId="{06914D33-5F0D-A84D-B43F-B2D756D6F325}" sibTransId="{5CAA474D-2661-7740-B88B-7F1B3DE0B569}"/>
    <dgm:cxn modelId="{16A7FDEC-CF0E-D64A-B60C-96F7420DDE72}" type="presOf" srcId="{005D1CAB-F553-824E-B8E4-A8828EEDA13B}" destId="{0A0E0950-2957-8B4F-9E5E-D1FF25CF8B1A}" srcOrd="0" destOrd="0" presId="urn:microsoft.com/office/officeart/2005/8/layout/hList1"/>
    <dgm:cxn modelId="{1086210B-6A02-2E44-8457-5C842DD51C73}" srcId="{34383A21-F28C-4148-8834-4AF24EE76039}" destId="{77D33439-CBC9-454A-A5DB-42B3FA87D036}" srcOrd="0" destOrd="0" parTransId="{2B5C1B90-1DB2-534B-BD71-CFDC933B3882}" sibTransId="{E9C75552-AB3F-074F-96DE-15A689FB8A31}"/>
    <dgm:cxn modelId="{7DA02FD0-AA5F-D74F-97B7-8BF8EFA987D0}" srcId="{F4E73E58-075D-184B-A47F-F82D56A9DCE8}" destId="{922FAB9D-1E27-4843-92FD-FBB542E56D97}" srcOrd="1" destOrd="0" parTransId="{053B630E-348A-B547-AFDB-E0916B22620E}" sibTransId="{0F1C5CC9-029C-4B42-9A6B-EF2D3884AF4C}"/>
    <dgm:cxn modelId="{F72C5382-BCB0-1D40-BB91-FD17E68CC077}" type="presOf" srcId="{098952B1-BEE8-124A-B379-96028A072675}" destId="{020E38F1-0A47-7047-98F7-B1818BE7B915}" srcOrd="0" destOrd="1" presId="urn:microsoft.com/office/officeart/2005/8/layout/hList1"/>
    <dgm:cxn modelId="{B36CFE9F-74E2-C84C-B210-95160FB79822}" type="presOf" srcId="{0C76494F-A7FE-5B41-90D2-51E54A6E315F}" destId="{5C929D61-0D55-0F49-AF24-632054D57E94}" srcOrd="0" destOrd="0" presId="urn:microsoft.com/office/officeart/2005/8/layout/hList1"/>
    <dgm:cxn modelId="{6426DB7E-69D6-8741-A880-F8D3E880BAD9}" srcId="{F4E73E58-075D-184B-A47F-F82D56A9DCE8}" destId="{0C76494F-A7FE-5B41-90D2-51E54A6E315F}" srcOrd="0" destOrd="0" parTransId="{04CA2107-1DBD-5248-B600-BCD564BF1313}" sibTransId="{FF08C7EF-0DA1-4B47-8BF1-73514E576E8C}"/>
    <dgm:cxn modelId="{B1AD04A0-78D2-D141-A4BA-4DE7D939155E}" type="presOf" srcId="{FC87982F-A24A-B140-A077-7F69E0C73F4F}" destId="{5C929D61-0D55-0F49-AF24-632054D57E94}" srcOrd="0" destOrd="2" presId="urn:microsoft.com/office/officeart/2005/8/layout/hList1"/>
    <dgm:cxn modelId="{1F2E0B9F-A581-DF4C-9245-A56C5E4E7742}" srcId="{005D1CAB-F553-824E-B8E4-A8828EEDA13B}" destId="{F4E73E58-075D-184B-A47F-F82D56A9DCE8}" srcOrd="0" destOrd="0" parTransId="{8CA410CD-E269-CE42-881D-53A43C1E58D0}" sibTransId="{A9AC1A30-E130-4344-84AD-1D10CCF6AB67}"/>
    <dgm:cxn modelId="{C0D773A3-30C2-E74B-8306-0BD3CB38271F}" type="presOf" srcId="{77D33439-CBC9-454A-A5DB-42B3FA87D036}" destId="{020E38F1-0A47-7047-98F7-B1818BE7B915}" srcOrd="0" destOrd="0" presId="urn:microsoft.com/office/officeart/2005/8/layout/hList1"/>
    <dgm:cxn modelId="{25832E71-005D-2648-88EA-F5B044747703}" srcId="{F4E73E58-075D-184B-A47F-F82D56A9DCE8}" destId="{FC87982F-A24A-B140-A077-7F69E0C73F4F}" srcOrd="2" destOrd="0" parTransId="{FC1C19C6-5B18-9343-A562-CE9436901DD3}" sibTransId="{B1FCA665-8C23-D147-950E-4670D92C4FE2}"/>
    <dgm:cxn modelId="{8E085A77-6854-3943-903D-F9CEE40CCCB2}" type="presOf" srcId="{F4E73E58-075D-184B-A47F-F82D56A9DCE8}" destId="{D322138A-B1C9-C041-BEE7-82F0B513BE6A}" srcOrd="0" destOrd="0" presId="urn:microsoft.com/office/officeart/2005/8/layout/hList1"/>
    <dgm:cxn modelId="{AC057EE7-55F0-C54B-8553-FF9CD7415250}" srcId="{34383A21-F28C-4148-8834-4AF24EE76039}" destId="{098952B1-BEE8-124A-B379-96028A072675}" srcOrd="1" destOrd="0" parTransId="{61536F7F-D8EA-D24F-A989-A0FDA82358C9}" sibTransId="{1136E061-1BC9-8343-BA4B-ACEE70CDAA21}"/>
    <dgm:cxn modelId="{3EE9CFC0-AD7B-6546-84BD-F4943A968051}" type="presOf" srcId="{34383A21-F28C-4148-8834-4AF24EE76039}" destId="{6390B06E-BEAA-9546-9D13-69E2CCF4622B}" srcOrd="0" destOrd="0" presId="urn:microsoft.com/office/officeart/2005/8/layout/hList1"/>
    <dgm:cxn modelId="{30DE8012-1006-E142-B955-B6E6CC5CD1DB}" type="presParOf" srcId="{0A0E0950-2957-8B4F-9E5E-D1FF25CF8B1A}" destId="{C0A7D69B-3FF2-B34A-B10C-AC94F6F9B1CE}" srcOrd="0" destOrd="0" presId="urn:microsoft.com/office/officeart/2005/8/layout/hList1"/>
    <dgm:cxn modelId="{9E6F8387-2825-DD47-A46A-17FE87036529}" type="presParOf" srcId="{C0A7D69B-3FF2-B34A-B10C-AC94F6F9B1CE}" destId="{D322138A-B1C9-C041-BEE7-82F0B513BE6A}" srcOrd="0" destOrd="0" presId="urn:microsoft.com/office/officeart/2005/8/layout/hList1"/>
    <dgm:cxn modelId="{60B16058-4DE8-CB48-A7CD-D608AD0EF678}" type="presParOf" srcId="{C0A7D69B-3FF2-B34A-B10C-AC94F6F9B1CE}" destId="{5C929D61-0D55-0F49-AF24-632054D57E94}" srcOrd="1" destOrd="0" presId="urn:microsoft.com/office/officeart/2005/8/layout/hList1"/>
    <dgm:cxn modelId="{4D145E15-1247-D64B-96C3-129B91C7DAC6}" type="presParOf" srcId="{0A0E0950-2957-8B4F-9E5E-D1FF25CF8B1A}" destId="{B486A6D1-4087-AB44-8348-F8C04055FE8F}" srcOrd="1" destOrd="0" presId="urn:microsoft.com/office/officeart/2005/8/layout/hList1"/>
    <dgm:cxn modelId="{239C048D-9DB1-3047-931D-16B2B1A7EDD0}" type="presParOf" srcId="{0A0E0950-2957-8B4F-9E5E-D1FF25CF8B1A}" destId="{930C8A3A-898D-3E40-A86E-31B46B4F5AD7}" srcOrd="2" destOrd="0" presId="urn:microsoft.com/office/officeart/2005/8/layout/hList1"/>
    <dgm:cxn modelId="{25A1505A-F7E1-5246-B0ED-7F6321804740}" type="presParOf" srcId="{930C8A3A-898D-3E40-A86E-31B46B4F5AD7}" destId="{6390B06E-BEAA-9546-9D13-69E2CCF4622B}" srcOrd="0" destOrd="0" presId="urn:microsoft.com/office/officeart/2005/8/layout/hList1"/>
    <dgm:cxn modelId="{35B21745-7572-4B46-90B3-3A9337871CC0}" type="presParOf" srcId="{930C8A3A-898D-3E40-A86E-31B46B4F5AD7}" destId="{020E38F1-0A47-7047-98F7-B1818BE7B9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E64969-C369-5E44-A031-BC2B1C7C39E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798A4-779B-E749-A57D-1A4F69EDA0AD}">
      <dgm:prSet phldrT="[Text]" custT="1"/>
      <dgm:spPr>
        <a:solidFill>
          <a:schemeClr val="bg1"/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What are they?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6AEB2263-01D2-8C49-B19D-3E2F5E42ECC2}" type="parTrans" cxnId="{97C6AFDE-5434-2240-B7F0-26B21572322A}">
      <dgm:prSet/>
      <dgm:spPr/>
      <dgm:t>
        <a:bodyPr/>
        <a:lstStyle/>
        <a:p>
          <a:endParaRPr lang="en-US"/>
        </a:p>
      </dgm:t>
    </dgm:pt>
    <dgm:pt modelId="{EB5A78CB-D8FB-B84E-BC73-A81B7EDF8FC9}" type="sibTrans" cxnId="{97C6AFDE-5434-2240-B7F0-26B21572322A}">
      <dgm:prSet/>
      <dgm:spPr/>
      <dgm:t>
        <a:bodyPr/>
        <a:lstStyle/>
        <a:p>
          <a:endParaRPr lang="en-US"/>
        </a:p>
      </dgm:t>
    </dgm:pt>
    <dgm:pt modelId="{919374B5-11A2-2945-A185-626335A19538}">
      <dgm:prSet phldrT="[Text]" custT="1"/>
      <dgm:spPr>
        <a:solidFill>
          <a:schemeClr val="bg1"/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Why request one?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EB56187A-FE05-3C4A-A41F-BB5C9846BA01}" type="parTrans" cxnId="{397B5990-520E-B44A-A92E-F0AA512F31E2}">
      <dgm:prSet/>
      <dgm:spPr/>
      <dgm:t>
        <a:bodyPr/>
        <a:lstStyle/>
        <a:p>
          <a:endParaRPr lang="en-US"/>
        </a:p>
      </dgm:t>
    </dgm:pt>
    <dgm:pt modelId="{63784AFB-1348-F142-B6E7-6403B3E2F792}" type="sibTrans" cxnId="{397B5990-520E-B44A-A92E-F0AA512F31E2}">
      <dgm:prSet/>
      <dgm:spPr/>
      <dgm:t>
        <a:bodyPr/>
        <a:lstStyle/>
        <a:p>
          <a:endParaRPr lang="en-US"/>
        </a:p>
      </dgm:t>
    </dgm:pt>
    <dgm:pt modelId="{F84399B2-746C-FC46-B5EB-5B5A2DB25A1D}">
      <dgm:prSet phldrT="[Text]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r>
            <a:rPr lang="en-US" dirty="0" smtClean="0">
              <a:latin typeface="Franklin Gothic Medium"/>
              <a:cs typeface="Franklin Gothic Medium"/>
            </a:rPr>
            <a:t>Prepare</a:t>
          </a:r>
          <a:endParaRPr lang="en-US" dirty="0">
            <a:latin typeface="Franklin Gothic Medium"/>
            <a:cs typeface="Franklin Gothic Medium"/>
          </a:endParaRPr>
        </a:p>
      </dgm:t>
    </dgm:pt>
    <dgm:pt modelId="{427A53FA-DE7C-664B-9D9C-A61E7F005020}" type="parTrans" cxnId="{029BB1CD-E7D5-D148-89BA-EA0E6CB30B96}">
      <dgm:prSet/>
      <dgm:spPr/>
      <dgm:t>
        <a:bodyPr/>
        <a:lstStyle/>
        <a:p>
          <a:endParaRPr lang="en-US"/>
        </a:p>
      </dgm:t>
    </dgm:pt>
    <dgm:pt modelId="{A6A52732-66B9-8D4C-84CD-39C952690731}" type="sibTrans" cxnId="{029BB1CD-E7D5-D148-89BA-EA0E6CB30B96}">
      <dgm:prSet/>
      <dgm:spPr/>
      <dgm:t>
        <a:bodyPr/>
        <a:lstStyle/>
        <a:p>
          <a:endParaRPr lang="en-US"/>
        </a:p>
      </dgm:t>
    </dgm:pt>
    <dgm:pt modelId="{27994D08-8BEA-274B-9DF0-26BA5A176184}">
      <dgm:prSet phldrT="[Text]" custT="1"/>
      <dgm:spPr>
        <a:solidFill>
          <a:schemeClr val="bg1">
            <a:alpha val="90000"/>
          </a:schemeClr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Be a sleuth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C72974E6-A2D4-0D44-912A-B297CADAA798}" type="parTrans" cxnId="{C574492F-7362-634F-A2D1-BEF45E19F751}">
      <dgm:prSet/>
      <dgm:spPr/>
      <dgm:t>
        <a:bodyPr/>
        <a:lstStyle/>
        <a:p>
          <a:endParaRPr lang="en-US"/>
        </a:p>
      </dgm:t>
    </dgm:pt>
    <dgm:pt modelId="{A6985579-DFE0-894A-93B0-7797932223D7}" type="sibTrans" cxnId="{C574492F-7362-634F-A2D1-BEF45E19F751}">
      <dgm:prSet/>
      <dgm:spPr/>
      <dgm:t>
        <a:bodyPr/>
        <a:lstStyle/>
        <a:p>
          <a:endParaRPr lang="en-US"/>
        </a:p>
      </dgm:t>
    </dgm:pt>
    <dgm:pt modelId="{CC0B76D3-D28C-974B-BC92-623ED8BDDE2E}">
      <dgm:prSet phldrT="[Text]" custT="1"/>
      <dgm:spPr>
        <a:solidFill>
          <a:schemeClr val="bg1">
            <a:alpha val="90000"/>
          </a:schemeClr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Request the meeting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B0A80D67-9AC6-C341-8AD4-4D46150B6666}" type="parTrans" cxnId="{779F7829-FEBC-A14C-AF58-7A09AB2661CC}">
      <dgm:prSet/>
      <dgm:spPr/>
      <dgm:t>
        <a:bodyPr/>
        <a:lstStyle/>
        <a:p>
          <a:endParaRPr lang="en-US"/>
        </a:p>
      </dgm:t>
    </dgm:pt>
    <dgm:pt modelId="{7ABB0313-D938-E54C-8756-E1E36313723C}" type="sibTrans" cxnId="{779F7829-FEBC-A14C-AF58-7A09AB2661CC}">
      <dgm:prSet/>
      <dgm:spPr/>
      <dgm:t>
        <a:bodyPr/>
        <a:lstStyle/>
        <a:p>
          <a:endParaRPr lang="en-US"/>
        </a:p>
      </dgm:t>
    </dgm:pt>
    <dgm:pt modelId="{E956623F-FF19-E546-8EF4-D0FBE4C9AE98}">
      <dgm:prSet phldrT="[Text]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r>
            <a:rPr lang="en-US" dirty="0" smtClean="0">
              <a:latin typeface="Franklin Gothic Medium"/>
              <a:cs typeface="Franklin Gothic Medium"/>
            </a:rPr>
            <a:t>Act</a:t>
          </a:r>
          <a:endParaRPr lang="en-US" dirty="0">
            <a:latin typeface="Franklin Gothic Medium"/>
            <a:cs typeface="Franklin Gothic Medium"/>
          </a:endParaRPr>
        </a:p>
      </dgm:t>
    </dgm:pt>
    <dgm:pt modelId="{8D10638F-1083-2845-9F29-2CDCFE0B7295}" type="parTrans" cxnId="{23DBB220-D421-794D-BB4A-71D0624FCCEC}">
      <dgm:prSet/>
      <dgm:spPr/>
      <dgm:t>
        <a:bodyPr/>
        <a:lstStyle/>
        <a:p>
          <a:endParaRPr lang="en-US"/>
        </a:p>
      </dgm:t>
    </dgm:pt>
    <dgm:pt modelId="{5E4C4DA2-7E3A-2745-B57C-1DC16CDF09E7}" type="sibTrans" cxnId="{23DBB220-D421-794D-BB4A-71D0624FCCEC}">
      <dgm:prSet/>
      <dgm:spPr/>
      <dgm:t>
        <a:bodyPr/>
        <a:lstStyle/>
        <a:p>
          <a:endParaRPr lang="en-US"/>
        </a:p>
      </dgm:t>
    </dgm:pt>
    <dgm:pt modelId="{8685ED3E-826D-EB43-BF76-FF5359237FE8}">
      <dgm:prSet phldrT="[Text]" custT="1"/>
      <dgm:spPr>
        <a:solidFill>
          <a:schemeClr val="bg1">
            <a:alpha val="90000"/>
          </a:schemeClr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At the meeting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BC086394-C558-5544-A6CC-C76D9F00D4E1}" type="parTrans" cxnId="{3C389547-BA35-744D-A41B-36627105A932}">
      <dgm:prSet/>
      <dgm:spPr/>
      <dgm:t>
        <a:bodyPr/>
        <a:lstStyle/>
        <a:p>
          <a:endParaRPr lang="en-US"/>
        </a:p>
      </dgm:t>
    </dgm:pt>
    <dgm:pt modelId="{FC24741F-DC77-F64C-AFF2-E173B5FA452B}" type="sibTrans" cxnId="{3C389547-BA35-744D-A41B-36627105A932}">
      <dgm:prSet/>
      <dgm:spPr/>
      <dgm:t>
        <a:bodyPr/>
        <a:lstStyle/>
        <a:p>
          <a:endParaRPr lang="en-US"/>
        </a:p>
      </dgm:t>
    </dgm:pt>
    <dgm:pt modelId="{E2359199-7006-0A4A-B54F-4C8DBAB4E540}">
      <dgm:prSet phldrT="[Text]" custT="1"/>
      <dgm:spPr>
        <a:solidFill>
          <a:schemeClr val="bg1">
            <a:alpha val="90000"/>
          </a:schemeClr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Follow-up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A6FFC871-FC2C-7841-9B60-257D728895A3}" type="parTrans" cxnId="{5AB2373C-28A2-9F4B-A7E7-8F63CDE0DC1F}">
      <dgm:prSet/>
      <dgm:spPr/>
      <dgm:t>
        <a:bodyPr/>
        <a:lstStyle/>
        <a:p>
          <a:endParaRPr lang="en-US"/>
        </a:p>
      </dgm:t>
    </dgm:pt>
    <dgm:pt modelId="{7C9DC413-ECB4-C84D-97F5-466E95875895}" type="sibTrans" cxnId="{5AB2373C-28A2-9F4B-A7E7-8F63CDE0DC1F}">
      <dgm:prSet/>
      <dgm:spPr/>
      <dgm:t>
        <a:bodyPr/>
        <a:lstStyle/>
        <a:p>
          <a:endParaRPr lang="en-US"/>
        </a:p>
      </dgm:t>
    </dgm:pt>
    <dgm:pt modelId="{5CBA289E-CACF-1947-8C76-063ADABF4A4D}">
      <dgm:prSet phldrT="[Text]" custT="1"/>
      <dgm:spPr>
        <a:solidFill>
          <a:schemeClr val="bg1"/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Timing is key!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59DDFE85-3730-BF41-B959-48B40118A32B}" type="parTrans" cxnId="{382D1F2A-71DA-154E-A518-C1E238E68ED5}">
      <dgm:prSet/>
      <dgm:spPr/>
      <dgm:t>
        <a:bodyPr/>
        <a:lstStyle/>
        <a:p>
          <a:endParaRPr lang="en-US"/>
        </a:p>
      </dgm:t>
    </dgm:pt>
    <dgm:pt modelId="{FF8962F9-BCCF-F349-A387-60255F726947}" type="sibTrans" cxnId="{382D1F2A-71DA-154E-A518-C1E238E68ED5}">
      <dgm:prSet/>
      <dgm:spPr/>
      <dgm:t>
        <a:bodyPr/>
        <a:lstStyle/>
        <a:p>
          <a:endParaRPr lang="en-US"/>
        </a:p>
      </dgm:t>
    </dgm:pt>
    <dgm:pt modelId="{0A0F94B0-47F7-CB4D-A5F6-32FABFAC9E84}">
      <dgm:prSet phldrT="[Text]" custT="1"/>
      <dgm:spPr>
        <a:solidFill>
          <a:schemeClr val="bg1">
            <a:alpha val="90000"/>
          </a:schemeClr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Prepare, prepare, prepare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914A7D75-CA70-A04D-8640-95F5DFAA558A}" type="parTrans" cxnId="{ACD857A7-097D-D842-B16B-27EE74341A10}">
      <dgm:prSet/>
      <dgm:spPr/>
      <dgm:t>
        <a:bodyPr/>
        <a:lstStyle/>
        <a:p>
          <a:endParaRPr lang="en-US"/>
        </a:p>
      </dgm:t>
    </dgm:pt>
    <dgm:pt modelId="{D1142E21-339E-334A-9039-B918DB3822C8}" type="sibTrans" cxnId="{ACD857A7-097D-D842-B16B-27EE74341A10}">
      <dgm:prSet/>
      <dgm:spPr/>
      <dgm:t>
        <a:bodyPr/>
        <a:lstStyle/>
        <a:p>
          <a:endParaRPr lang="en-US"/>
        </a:p>
      </dgm:t>
    </dgm:pt>
    <dgm:pt modelId="{BEF1EB95-EC34-6548-9569-6424E83C49D2}">
      <dgm:prSet phldrT="[Text]" custT="1"/>
      <dgm:spPr>
        <a:solidFill>
          <a:schemeClr val="bg1">
            <a:alpha val="90000"/>
          </a:schemeClr>
        </a:solidFill>
        <a:ln>
          <a:solidFill>
            <a:srgbClr val="003300">
              <a:alpha val="90000"/>
            </a:srgb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Watch</a:t>
          </a:r>
          <a:r>
            <a:rPr lang="en-US" sz="2400" baseline="0" dirty="0" smtClean="0">
              <a:latin typeface="Franklin Gothic Book" charset="0"/>
              <a:ea typeface="Franklin Gothic Book" charset="0"/>
              <a:cs typeface="Franklin Gothic Book" charset="0"/>
            </a:rPr>
            <a:t> for r</a:t>
          </a: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esults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444749B5-D16C-3142-9769-40E983E46E06}" type="parTrans" cxnId="{6CED0897-D2B0-7A4A-BA25-4183DBAD8320}">
      <dgm:prSet/>
      <dgm:spPr/>
      <dgm:t>
        <a:bodyPr/>
        <a:lstStyle/>
        <a:p>
          <a:endParaRPr lang="en-US"/>
        </a:p>
      </dgm:t>
    </dgm:pt>
    <dgm:pt modelId="{3BC1081F-067D-AE43-8EF1-331C0AABE6FA}" type="sibTrans" cxnId="{6CED0897-D2B0-7A4A-BA25-4183DBAD8320}">
      <dgm:prSet/>
      <dgm:spPr/>
      <dgm:t>
        <a:bodyPr/>
        <a:lstStyle/>
        <a:p>
          <a:endParaRPr lang="en-US"/>
        </a:p>
      </dgm:t>
    </dgm:pt>
    <dgm:pt modelId="{6508371A-DAF3-3748-AE76-4CB3252A7DC8}">
      <dgm:prSet phldrT="[Text]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mtClean="0">
              <a:latin typeface="Franklin Gothic Medium"/>
              <a:cs typeface="Franklin Gothic Medium"/>
            </a:rPr>
            <a:t>Basics</a:t>
          </a:r>
          <a:endParaRPr lang="en-US" dirty="0">
            <a:latin typeface="Franklin Gothic Medium"/>
            <a:cs typeface="Franklin Gothic Medium"/>
          </a:endParaRPr>
        </a:p>
      </dgm:t>
    </dgm:pt>
    <dgm:pt modelId="{D01E51B9-A25E-3D4B-95E3-5ECF69DC4AAB}" type="sibTrans" cxnId="{95DCDC16-4379-684E-8675-01ECBAFA9965}">
      <dgm:prSet/>
      <dgm:spPr/>
      <dgm:t>
        <a:bodyPr/>
        <a:lstStyle/>
        <a:p>
          <a:endParaRPr lang="en-US"/>
        </a:p>
      </dgm:t>
    </dgm:pt>
    <dgm:pt modelId="{5E10EE5D-D961-274C-9743-FBE0A931470C}" type="parTrans" cxnId="{95DCDC16-4379-684E-8675-01ECBAFA9965}">
      <dgm:prSet/>
      <dgm:spPr/>
      <dgm:t>
        <a:bodyPr/>
        <a:lstStyle/>
        <a:p>
          <a:endParaRPr lang="en-US"/>
        </a:p>
      </dgm:t>
    </dgm:pt>
    <dgm:pt modelId="{16F161A0-6F53-944D-803A-4EC0E9FA373C}" type="pres">
      <dgm:prSet presAssocID="{86E64969-C369-5E44-A031-BC2B1C7C39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D6C8D-C439-A644-B215-3C78C5C842B5}" type="pres">
      <dgm:prSet presAssocID="{6508371A-DAF3-3748-AE76-4CB3252A7DC8}" presName="composite" presStyleCnt="0"/>
      <dgm:spPr/>
    </dgm:pt>
    <dgm:pt modelId="{73F172C2-32FF-2E42-A8BC-3388C9738E37}" type="pres">
      <dgm:prSet presAssocID="{6508371A-DAF3-3748-AE76-4CB3252A7D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08C9B-526B-7249-9552-8D08B6CFFB5B}" type="pres">
      <dgm:prSet presAssocID="{6508371A-DAF3-3748-AE76-4CB3252A7DC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04450-FE68-8941-A6D1-6F3066F32886}" type="pres">
      <dgm:prSet presAssocID="{D01E51B9-A25E-3D4B-95E3-5ECF69DC4AAB}" presName="space" presStyleCnt="0"/>
      <dgm:spPr/>
    </dgm:pt>
    <dgm:pt modelId="{C04F1921-1D51-8A46-8455-E862D2A8F562}" type="pres">
      <dgm:prSet presAssocID="{F84399B2-746C-FC46-B5EB-5B5A2DB25A1D}" presName="composite" presStyleCnt="0"/>
      <dgm:spPr/>
    </dgm:pt>
    <dgm:pt modelId="{6D023AA3-6514-434E-B7AF-111A8E858D9B}" type="pres">
      <dgm:prSet presAssocID="{F84399B2-746C-FC46-B5EB-5B5A2DB25A1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9F596-D93B-2C4A-B20F-F7FB5FE78567}" type="pres">
      <dgm:prSet presAssocID="{F84399B2-746C-FC46-B5EB-5B5A2DB25A1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39CEE-68DB-1E43-979C-ACE050D33F5A}" type="pres">
      <dgm:prSet presAssocID="{A6A52732-66B9-8D4C-84CD-39C952690731}" presName="space" presStyleCnt="0"/>
      <dgm:spPr/>
    </dgm:pt>
    <dgm:pt modelId="{207C6CAC-7B28-B74D-8C21-99C83768F370}" type="pres">
      <dgm:prSet presAssocID="{E956623F-FF19-E546-8EF4-D0FBE4C9AE98}" presName="composite" presStyleCnt="0"/>
      <dgm:spPr/>
    </dgm:pt>
    <dgm:pt modelId="{D3D04A44-8992-E74C-9DFF-2DFDF1DBA7DD}" type="pres">
      <dgm:prSet presAssocID="{E956623F-FF19-E546-8EF4-D0FBE4C9AE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38109-86EE-0848-9D61-F5CCD2875C2A}" type="pres">
      <dgm:prSet presAssocID="{E956623F-FF19-E546-8EF4-D0FBE4C9AE9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CDC16-4379-684E-8675-01ECBAFA9965}" srcId="{86E64969-C369-5E44-A031-BC2B1C7C39EB}" destId="{6508371A-DAF3-3748-AE76-4CB3252A7DC8}" srcOrd="0" destOrd="0" parTransId="{5E10EE5D-D961-274C-9743-FBE0A931470C}" sibTransId="{D01E51B9-A25E-3D4B-95E3-5ECF69DC4AAB}"/>
    <dgm:cxn modelId="{779F7829-FEBC-A14C-AF58-7A09AB2661CC}" srcId="{F84399B2-746C-FC46-B5EB-5B5A2DB25A1D}" destId="{CC0B76D3-D28C-974B-BC92-623ED8BDDE2E}" srcOrd="1" destOrd="0" parTransId="{B0A80D67-9AC6-C341-8AD4-4D46150B6666}" sibTransId="{7ABB0313-D938-E54C-8756-E1E36313723C}"/>
    <dgm:cxn modelId="{397B5990-520E-B44A-A92E-F0AA512F31E2}" srcId="{6508371A-DAF3-3748-AE76-4CB3252A7DC8}" destId="{919374B5-11A2-2945-A185-626335A19538}" srcOrd="1" destOrd="0" parTransId="{EB56187A-FE05-3C4A-A41F-BB5C9846BA01}" sibTransId="{63784AFB-1348-F142-B6E7-6403B3E2F792}"/>
    <dgm:cxn modelId="{6CED0897-D2B0-7A4A-BA25-4183DBAD8320}" srcId="{E956623F-FF19-E546-8EF4-D0FBE4C9AE98}" destId="{BEF1EB95-EC34-6548-9569-6424E83C49D2}" srcOrd="2" destOrd="0" parTransId="{444749B5-D16C-3142-9769-40E983E46E06}" sibTransId="{3BC1081F-067D-AE43-8EF1-331C0AABE6FA}"/>
    <dgm:cxn modelId="{D05B28B7-8C8E-C340-8592-6F3B7717D630}" type="presOf" srcId="{5CBA289E-CACF-1947-8C76-063ADABF4A4D}" destId="{18008C9B-526B-7249-9552-8D08B6CFFB5B}" srcOrd="0" destOrd="2" presId="urn:microsoft.com/office/officeart/2005/8/layout/hList1"/>
    <dgm:cxn modelId="{E33D1F88-8087-C94D-A7B1-FBFB52D7700C}" type="presOf" srcId="{BEF1EB95-EC34-6548-9569-6424E83C49D2}" destId="{58338109-86EE-0848-9D61-F5CCD2875C2A}" srcOrd="0" destOrd="2" presId="urn:microsoft.com/office/officeart/2005/8/layout/hList1"/>
    <dgm:cxn modelId="{A082340F-9D44-C242-9DD5-BBAC2B2749A9}" type="presOf" srcId="{CC0B76D3-D28C-974B-BC92-623ED8BDDE2E}" destId="{FC49F596-D93B-2C4A-B20F-F7FB5FE78567}" srcOrd="0" destOrd="1" presId="urn:microsoft.com/office/officeart/2005/8/layout/hList1"/>
    <dgm:cxn modelId="{382D1F2A-71DA-154E-A518-C1E238E68ED5}" srcId="{6508371A-DAF3-3748-AE76-4CB3252A7DC8}" destId="{5CBA289E-CACF-1947-8C76-063ADABF4A4D}" srcOrd="2" destOrd="0" parTransId="{59DDFE85-3730-BF41-B959-48B40118A32B}" sibTransId="{FF8962F9-BCCF-F349-A387-60255F726947}"/>
    <dgm:cxn modelId="{23DBB220-D421-794D-BB4A-71D0624FCCEC}" srcId="{86E64969-C369-5E44-A031-BC2B1C7C39EB}" destId="{E956623F-FF19-E546-8EF4-D0FBE4C9AE98}" srcOrd="2" destOrd="0" parTransId="{8D10638F-1083-2845-9F29-2CDCFE0B7295}" sibTransId="{5E4C4DA2-7E3A-2745-B57C-1DC16CDF09E7}"/>
    <dgm:cxn modelId="{97C6AFDE-5434-2240-B7F0-26B21572322A}" srcId="{6508371A-DAF3-3748-AE76-4CB3252A7DC8}" destId="{B78798A4-779B-E749-A57D-1A4F69EDA0AD}" srcOrd="0" destOrd="0" parTransId="{6AEB2263-01D2-8C49-B19D-3E2F5E42ECC2}" sibTransId="{EB5A78CB-D8FB-B84E-BC73-A81B7EDF8FC9}"/>
    <dgm:cxn modelId="{949E5B13-2A89-674C-B977-F2BF28BEB5D9}" type="presOf" srcId="{E2359199-7006-0A4A-B54F-4C8DBAB4E540}" destId="{58338109-86EE-0848-9D61-F5CCD2875C2A}" srcOrd="0" destOrd="1" presId="urn:microsoft.com/office/officeart/2005/8/layout/hList1"/>
    <dgm:cxn modelId="{A00DB50F-6EE8-F445-AFF2-C6C66437D017}" type="presOf" srcId="{8685ED3E-826D-EB43-BF76-FF5359237FE8}" destId="{58338109-86EE-0848-9D61-F5CCD2875C2A}" srcOrd="0" destOrd="0" presId="urn:microsoft.com/office/officeart/2005/8/layout/hList1"/>
    <dgm:cxn modelId="{C4E62AEC-6775-AE42-8673-380DBD72D97D}" type="presOf" srcId="{919374B5-11A2-2945-A185-626335A19538}" destId="{18008C9B-526B-7249-9552-8D08B6CFFB5B}" srcOrd="0" destOrd="1" presId="urn:microsoft.com/office/officeart/2005/8/layout/hList1"/>
    <dgm:cxn modelId="{B97BD18B-15F0-6843-B30E-437B4DF7A705}" type="presOf" srcId="{6508371A-DAF3-3748-AE76-4CB3252A7DC8}" destId="{73F172C2-32FF-2E42-A8BC-3388C9738E37}" srcOrd="0" destOrd="0" presId="urn:microsoft.com/office/officeart/2005/8/layout/hList1"/>
    <dgm:cxn modelId="{7FA238A1-2EA2-C64B-B9BC-E6A549F27A82}" type="presOf" srcId="{E956623F-FF19-E546-8EF4-D0FBE4C9AE98}" destId="{D3D04A44-8992-E74C-9DFF-2DFDF1DBA7DD}" srcOrd="0" destOrd="0" presId="urn:microsoft.com/office/officeart/2005/8/layout/hList1"/>
    <dgm:cxn modelId="{029BB1CD-E7D5-D148-89BA-EA0E6CB30B96}" srcId="{86E64969-C369-5E44-A031-BC2B1C7C39EB}" destId="{F84399B2-746C-FC46-B5EB-5B5A2DB25A1D}" srcOrd="1" destOrd="0" parTransId="{427A53FA-DE7C-664B-9D9C-A61E7F005020}" sibTransId="{A6A52732-66B9-8D4C-84CD-39C952690731}"/>
    <dgm:cxn modelId="{AC341D04-46A5-8B40-A849-D3FA9E880A21}" type="presOf" srcId="{F84399B2-746C-FC46-B5EB-5B5A2DB25A1D}" destId="{6D023AA3-6514-434E-B7AF-111A8E858D9B}" srcOrd="0" destOrd="0" presId="urn:microsoft.com/office/officeart/2005/8/layout/hList1"/>
    <dgm:cxn modelId="{9AEA6F72-0CBF-2841-8B84-D744A48DB158}" type="presOf" srcId="{B78798A4-779B-E749-A57D-1A4F69EDA0AD}" destId="{18008C9B-526B-7249-9552-8D08B6CFFB5B}" srcOrd="0" destOrd="0" presId="urn:microsoft.com/office/officeart/2005/8/layout/hList1"/>
    <dgm:cxn modelId="{5AB2373C-28A2-9F4B-A7E7-8F63CDE0DC1F}" srcId="{E956623F-FF19-E546-8EF4-D0FBE4C9AE98}" destId="{E2359199-7006-0A4A-B54F-4C8DBAB4E540}" srcOrd="1" destOrd="0" parTransId="{A6FFC871-FC2C-7841-9B60-257D728895A3}" sibTransId="{7C9DC413-ECB4-C84D-97F5-466E95875895}"/>
    <dgm:cxn modelId="{395D8C32-32F4-ED4C-BBD5-25B696942A4B}" type="presOf" srcId="{86E64969-C369-5E44-A031-BC2B1C7C39EB}" destId="{16F161A0-6F53-944D-803A-4EC0E9FA373C}" srcOrd="0" destOrd="0" presId="urn:microsoft.com/office/officeart/2005/8/layout/hList1"/>
    <dgm:cxn modelId="{3C389547-BA35-744D-A41B-36627105A932}" srcId="{E956623F-FF19-E546-8EF4-D0FBE4C9AE98}" destId="{8685ED3E-826D-EB43-BF76-FF5359237FE8}" srcOrd="0" destOrd="0" parTransId="{BC086394-C558-5544-A6CC-C76D9F00D4E1}" sibTransId="{FC24741F-DC77-F64C-AFF2-E173B5FA452B}"/>
    <dgm:cxn modelId="{C574492F-7362-634F-A2D1-BEF45E19F751}" srcId="{F84399B2-746C-FC46-B5EB-5B5A2DB25A1D}" destId="{27994D08-8BEA-274B-9DF0-26BA5A176184}" srcOrd="0" destOrd="0" parTransId="{C72974E6-A2D4-0D44-912A-B297CADAA798}" sibTransId="{A6985579-DFE0-894A-93B0-7797932223D7}"/>
    <dgm:cxn modelId="{73B5BC31-E759-8148-AD2B-23FFAAD593A8}" type="presOf" srcId="{27994D08-8BEA-274B-9DF0-26BA5A176184}" destId="{FC49F596-D93B-2C4A-B20F-F7FB5FE78567}" srcOrd="0" destOrd="0" presId="urn:microsoft.com/office/officeart/2005/8/layout/hList1"/>
    <dgm:cxn modelId="{ACD857A7-097D-D842-B16B-27EE74341A10}" srcId="{F84399B2-746C-FC46-B5EB-5B5A2DB25A1D}" destId="{0A0F94B0-47F7-CB4D-A5F6-32FABFAC9E84}" srcOrd="2" destOrd="0" parTransId="{914A7D75-CA70-A04D-8640-95F5DFAA558A}" sibTransId="{D1142E21-339E-334A-9039-B918DB3822C8}"/>
    <dgm:cxn modelId="{F21B3EBC-F199-6748-96AA-92BCC814BFA1}" type="presOf" srcId="{0A0F94B0-47F7-CB4D-A5F6-32FABFAC9E84}" destId="{FC49F596-D93B-2C4A-B20F-F7FB5FE78567}" srcOrd="0" destOrd="2" presId="urn:microsoft.com/office/officeart/2005/8/layout/hList1"/>
    <dgm:cxn modelId="{FA5C4DED-08EF-EC4C-A591-A8A396DB239A}" type="presParOf" srcId="{16F161A0-6F53-944D-803A-4EC0E9FA373C}" destId="{377D6C8D-C439-A644-B215-3C78C5C842B5}" srcOrd="0" destOrd="0" presId="urn:microsoft.com/office/officeart/2005/8/layout/hList1"/>
    <dgm:cxn modelId="{A1B07178-53B6-A844-8BCD-0C70559B8577}" type="presParOf" srcId="{377D6C8D-C439-A644-B215-3C78C5C842B5}" destId="{73F172C2-32FF-2E42-A8BC-3388C9738E37}" srcOrd="0" destOrd="0" presId="urn:microsoft.com/office/officeart/2005/8/layout/hList1"/>
    <dgm:cxn modelId="{BB14A916-2DA1-074A-88ED-7D028C08A3D9}" type="presParOf" srcId="{377D6C8D-C439-A644-B215-3C78C5C842B5}" destId="{18008C9B-526B-7249-9552-8D08B6CFFB5B}" srcOrd="1" destOrd="0" presId="urn:microsoft.com/office/officeart/2005/8/layout/hList1"/>
    <dgm:cxn modelId="{F44FDAFD-7C84-5F49-94D0-CD6906A0104A}" type="presParOf" srcId="{16F161A0-6F53-944D-803A-4EC0E9FA373C}" destId="{68704450-FE68-8941-A6D1-6F3066F32886}" srcOrd="1" destOrd="0" presId="urn:microsoft.com/office/officeart/2005/8/layout/hList1"/>
    <dgm:cxn modelId="{58164B15-CD03-AA4E-BF82-8F08A709CBAA}" type="presParOf" srcId="{16F161A0-6F53-944D-803A-4EC0E9FA373C}" destId="{C04F1921-1D51-8A46-8455-E862D2A8F562}" srcOrd="2" destOrd="0" presId="urn:microsoft.com/office/officeart/2005/8/layout/hList1"/>
    <dgm:cxn modelId="{E0098E40-48EE-9D40-943C-7BF85DE91DD1}" type="presParOf" srcId="{C04F1921-1D51-8A46-8455-E862D2A8F562}" destId="{6D023AA3-6514-434E-B7AF-111A8E858D9B}" srcOrd="0" destOrd="0" presId="urn:microsoft.com/office/officeart/2005/8/layout/hList1"/>
    <dgm:cxn modelId="{97616D49-FD3A-0C4D-9ABC-95490AF58C33}" type="presParOf" srcId="{C04F1921-1D51-8A46-8455-E862D2A8F562}" destId="{FC49F596-D93B-2C4A-B20F-F7FB5FE78567}" srcOrd="1" destOrd="0" presId="urn:microsoft.com/office/officeart/2005/8/layout/hList1"/>
    <dgm:cxn modelId="{84C1AD94-C313-4343-9CFB-57453FF31038}" type="presParOf" srcId="{16F161A0-6F53-944D-803A-4EC0E9FA373C}" destId="{19039CEE-68DB-1E43-979C-ACE050D33F5A}" srcOrd="3" destOrd="0" presId="urn:microsoft.com/office/officeart/2005/8/layout/hList1"/>
    <dgm:cxn modelId="{27D13A48-1102-2A43-9C40-1B01C6A38180}" type="presParOf" srcId="{16F161A0-6F53-944D-803A-4EC0E9FA373C}" destId="{207C6CAC-7B28-B74D-8C21-99C83768F370}" srcOrd="4" destOrd="0" presId="urn:microsoft.com/office/officeart/2005/8/layout/hList1"/>
    <dgm:cxn modelId="{0C50E729-2A0F-9D48-86F1-7A1B4311B8CB}" type="presParOf" srcId="{207C6CAC-7B28-B74D-8C21-99C83768F370}" destId="{D3D04A44-8992-E74C-9DFF-2DFDF1DBA7DD}" srcOrd="0" destOrd="0" presId="urn:microsoft.com/office/officeart/2005/8/layout/hList1"/>
    <dgm:cxn modelId="{F36E3292-09EA-1B43-A9E0-90453B04A555}" type="presParOf" srcId="{207C6CAC-7B28-B74D-8C21-99C83768F370}" destId="{58338109-86EE-0848-9D61-F5CCD2875C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9F2DF0-9388-314A-A1BA-5336FE4A56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2449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938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420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916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4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9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4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0000"/>
              </a:schemeClr>
            </a:gs>
            <a:gs pos="100000">
              <a:srgbClr val="D8E4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96" y="171898"/>
            <a:ext cx="84248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96" y="1315092"/>
            <a:ext cx="8424809" cy="467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23468"/>
            <a:ext cx="9144000" cy="834532"/>
          </a:xfrm>
          <a:prstGeom prst="rect">
            <a:avLst/>
          </a:prstGeom>
          <a:gradFill>
            <a:gsLst>
              <a:gs pos="27000">
                <a:srgbClr val="55A190"/>
              </a:gs>
              <a:gs pos="50000">
                <a:srgbClr val="009673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NHP-logo.jpg"/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13937D"/>
              </a:clrFrom>
              <a:clrTo>
                <a:srgbClr val="1393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23468"/>
            <a:ext cx="3964503" cy="8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2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9559" y="1953026"/>
            <a:ext cx="838488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Franklin Gothic Medium"/>
                <a:cs typeface="Franklin Gothic Medium"/>
              </a:rPr>
              <a:t>A Beginner’s Guide to </a:t>
            </a:r>
          </a:p>
          <a:p>
            <a:pPr algn="ctr">
              <a:spcAft>
                <a:spcPts val="1800"/>
              </a:spcAft>
            </a:pPr>
            <a:r>
              <a:rPr lang="en-US" sz="6600" dirty="0" smtClean="0">
                <a:latin typeface="Franklin Gothic Medium"/>
                <a:cs typeface="Franklin Gothic Medium"/>
              </a:rPr>
              <a:t>Media Outreach</a:t>
            </a:r>
            <a:endParaRPr lang="en-US" sz="5400" dirty="0" smtClean="0">
              <a:latin typeface="Franklin Gothic Medium"/>
              <a:cs typeface="Franklin Gothic Medium"/>
            </a:endParaRPr>
          </a:p>
          <a:p>
            <a:pPr algn="ctr"/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Jessica </a:t>
            </a:r>
            <a:r>
              <a:rPr lang="en-US" sz="2800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Schorr</a:t>
            </a:r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 Saxe, MD</a:t>
            </a:r>
          </a:p>
          <a:p>
            <a:pPr algn="ctr"/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Health Care Justice </a:t>
            </a:r>
            <a:r>
              <a:rPr lang="mr-IN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–</a:t>
            </a:r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 NC</a:t>
            </a:r>
          </a:p>
        </p:txBody>
      </p:sp>
    </p:spTree>
    <p:extLst>
      <p:ext uri="{BB962C8B-B14F-4D97-AF65-F5344CB8AC3E}">
        <p14:creationId xmlns:p14="http://schemas.microsoft.com/office/powerpoint/2010/main" val="19067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Tips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596" y="2056143"/>
            <a:ext cx="8124838" cy="187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9388" indent="-179388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Franklin Gothic Book"/>
                <a:cs typeface="Franklin Gothic Book"/>
              </a:rPr>
              <a:t>Be meticulous</a:t>
            </a:r>
          </a:p>
          <a:p>
            <a:pPr marL="179388" indent="-179388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Franklin Gothic Book"/>
                <a:cs typeface="Franklin Gothic Book"/>
              </a:rPr>
              <a:t>Everyone can use an editor</a:t>
            </a:r>
          </a:p>
          <a:p>
            <a:pPr marL="179388" indent="-179388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Franklin Gothic Book"/>
                <a:cs typeface="Franklin Gothic Book"/>
              </a:rPr>
              <a:t>The less work they have to do, the better</a:t>
            </a:r>
          </a:p>
        </p:txBody>
      </p:sp>
    </p:spTree>
    <p:extLst>
      <p:ext uri="{BB962C8B-B14F-4D97-AF65-F5344CB8AC3E}">
        <p14:creationId xmlns:p14="http://schemas.microsoft.com/office/powerpoint/2010/main" val="13660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729" y="171898"/>
            <a:ext cx="3630751" cy="57054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701"/>
            <a:ext cx="5334194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Timing, Timing, </a:t>
            </a:r>
            <a:br>
              <a:rPr lang="en-US" sz="4000" dirty="0" smtClean="0"/>
            </a:br>
            <a:r>
              <a:rPr lang="en-US" sz="4400" dirty="0" smtClean="0"/>
              <a:t>Timing!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5097" y="1759218"/>
            <a:ext cx="4645558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34950" indent="-234950">
              <a:spcAft>
                <a:spcPts val="1200"/>
              </a:spcAft>
              <a:buFont typeface="Arial" charset="0"/>
              <a:buChar char="•"/>
            </a:pPr>
            <a:r>
              <a:rPr lang="en-US" sz="2600" dirty="0" smtClean="0">
                <a:latin typeface="Franklin Gothic Book"/>
                <a:cs typeface="Franklin Gothic Book"/>
              </a:rPr>
              <a:t>Watch for “news hooks”</a:t>
            </a:r>
          </a:p>
          <a:p>
            <a:pPr marL="234950" indent="-234950">
              <a:spcAft>
                <a:spcPts val="1200"/>
              </a:spcAft>
              <a:buFont typeface="Arial" charset="0"/>
              <a:buChar char="•"/>
            </a:pPr>
            <a:r>
              <a:rPr lang="en-US" sz="2600" dirty="0" smtClean="0">
                <a:latin typeface="Franklin Gothic Book"/>
                <a:cs typeface="Franklin Gothic Book"/>
              </a:rPr>
              <a:t>Local issue or local perspective on national issues</a:t>
            </a:r>
          </a:p>
          <a:p>
            <a:pPr marL="234950" indent="-234950">
              <a:spcAft>
                <a:spcPts val="1200"/>
              </a:spcAft>
              <a:buFont typeface="Arial" charset="0"/>
              <a:buChar char="•"/>
            </a:pPr>
            <a:r>
              <a:rPr lang="en-US" sz="2600" dirty="0" smtClean="0">
                <a:latin typeface="Franklin Gothic Book"/>
                <a:cs typeface="Franklin Gothic Book"/>
              </a:rPr>
              <a:t>If timing is wrong but article is good, consider reworking and submitting later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363" y="690368"/>
            <a:ext cx="3408219" cy="48397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7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>
                <a:effectLst/>
              </a:rPr>
              <a:t>Submitting Op-Eds</a:t>
            </a:r>
            <a:endParaRPr lang="en-US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96" y="1766012"/>
            <a:ext cx="7371936" cy="2708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Franklin Gothic Book"/>
                <a:cs typeface="Franklin Gothic Book"/>
              </a:rPr>
              <a:t>Stay within </a:t>
            </a:r>
            <a:r>
              <a:rPr lang="en-US" sz="2800" dirty="0" smtClean="0">
                <a:latin typeface="Franklin Gothic Book"/>
                <a:cs typeface="Franklin Gothic Book"/>
              </a:rPr>
              <a:t>their word </a:t>
            </a:r>
            <a:r>
              <a:rPr lang="en-US" sz="2800" dirty="0">
                <a:latin typeface="Franklin Gothic Book"/>
                <a:cs typeface="Franklin Gothic Book"/>
              </a:rPr>
              <a:t>count!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Headline </a:t>
            </a:r>
            <a:r>
              <a:rPr lang="en-US" sz="2800" dirty="0">
                <a:latin typeface="Franklin Gothic Book"/>
                <a:cs typeface="Franklin Gothic Book"/>
              </a:rPr>
              <a:t>with author name and word count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15-word </a:t>
            </a:r>
            <a:r>
              <a:rPr lang="en-US" sz="2800" dirty="0">
                <a:latin typeface="Franklin Gothic Book"/>
                <a:cs typeface="Franklin Gothic Book"/>
              </a:rPr>
              <a:t>tagline about the author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Subject </a:t>
            </a:r>
            <a:r>
              <a:rPr lang="en-US" sz="2800" dirty="0">
                <a:latin typeface="Franklin Gothic Book"/>
                <a:cs typeface="Franklin Gothic Book"/>
              </a:rPr>
              <a:t>line should reflect </a:t>
            </a:r>
            <a:r>
              <a:rPr lang="en-US" sz="2800" dirty="0" smtClean="0">
                <a:latin typeface="Franklin Gothic Book"/>
                <a:cs typeface="Franklin Gothic Book"/>
              </a:rPr>
              <a:t>content (not </a:t>
            </a:r>
            <a:r>
              <a:rPr lang="en-US" sz="2800" dirty="0">
                <a:latin typeface="Franklin Gothic Book"/>
                <a:cs typeface="Franklin Gothic Book"/>
              </a:rPr>
              <a:t>just “op-ed column”)</a:t>
            </a:r>
            <a:endParaRPr lang="en-US" sz="2800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97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ull paper and glasse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565" y="282105"/>
            <a:ext cx="8226870" cy="4923706"/>
          </a:xfrm>
          <a:prstGeom prst="rect">
            <a:avLst/>
          </a:prstGeom>
          <a:effectLst>
            <a:softEdge rad="254000"/>
          </a:effectLst>
        </p:spPr>
      </p:pic>
      <p:grpSp>
        <p:nvGrpSpPr>
          <p:cNvPr id="11" name="Group 10"/>
          <p:cNvGrpSpPr/>
          <p:nvPr/>
        </p:nvGrpSpPr>
        <p:grpSpPr>
          <a:xfrm>
            <a:off x="1178517" y="1261986"/>
            <a:ext cx="6786966" cy="3179231"/>
            <a:chOff x="1178517" y="1019296"/>
            <a:chExt cx="6786966" cy="3009349"/>
          </a:xfrm>
        </p:grpSpPr>
        <p:sp useBgFill="1">
          <p:nvSpPr>
            <p:cNvPr id="10" name="Rounded Rectangle 9"/>
            <p:cNvSpPr/>
            <p:nvPr/>
          </p:nvSpPr>
          <p:spPr>
            <a:xfrm>
              <a:off x="1178517" y="1019296"/>
              <a:ext cx="6786966" cy="3009349"/>
            </a:xfrm>
            <a:prstGeom prst="roundRect">
              <a:avLst/>
            </a:prstGeom>
            <a:ln w="9525" cmpd="sng">
              <a:solidFill>
                <a:schemeClr val="bg1"/>
              </a:solidFill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60887" y="1387751"/>
              <a:ext cx="622222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Franklin Gothic Book"/>
                  <a:cs typeface="Franklin Gothic Book"/>
                </a:rPr>
                <a:t>“Groups that focus only on op-eds </a:t>
              </a:r>
            </a:p>
            <a:p>
              <a:pPr algn="ctr">
                <a:spcAft>
                  <a:spcPts val="1200"/>
                </a:spcAft>
              </a:pPr>
              <a:r>
                <a:rPr lang="en-US" sz="3200" dirty="0" smtClean="0">
                  <a:latin typeface="Franklin Gothic Book"/>
                  <a:cs typeface="Franklin Gothic Book"/>
                </a:rPr>
                <a:t>do themselves a disservice</a:t>
              </a:r>
              <a:r>
                <a:rPr lang="en-US" sz="3200" dirty="0">
                  <a:latin typeface="Franklin Gothic Book"/>
                  <a:cs typeface="Franklin Gothic Book"/>
                </a:rPr>
                <a:t>. </a:t>
              </a:r>
              <a:endParaRPr lang="en-US" sz="3200" dirty="0" smtClean="0">
                <a:latin typeface="Franklin Gothic Book"/>
                <a:cs typeface="Franklin Gothic Book"/>
              </a:endParaRPr>
            </a:p>
            <a:p>
              <a:pPr algn="ctr"/>
              <a:r>
                <a:rPr lang="en-US" sz="3200" dirty="0" smtClean="0">
                  <a:latin typeface="Franklin Gothic Book"/>
                  <a:cs typeface="Franklin Gothic Book"/>
                </a:rPr>
                <a:t>Letters </a:t>
              </a:r>
              <a:r>
                <a:rPr lang="en-US" sz="3200" dirty="0">
                  <a:latin typeface="Franklin Gothic Book"/>
                  <a:cs typeface="Franklin Gothic Book"/>
                </a:rPr>
                <a:t>are very well read, </a:t>
              </a:r>
              <a:endParaRPr lang="en-US" sz="3200" dirty="0" smtClean="0">
                <a:latin typeface="Franklin Gothic Book"/>
                <a:cs typeface="Franklin Gothic Book"/>
              </a:endParaRPr>
            </a:p>
            <a:p>
              <a:pPr algn="ctr"/>
              <a:r>
                <a:rPr lang="en-US" sz="3200" dirty="0" smtClean="0">
                  <a:latin typeface="Franklin Gothic Book"/>
                  <a:cs typeface="Franklin Gothic Book"/>
                </a:rPr>
                <a:t>reflect </a:t>
              </a:r>
              <a:r>
                <a:rPr lang="en-US" sz="3200" dirty="0">
                  <a:latin typeface="Franklin Gothic Book"/>
                  <a:cs typeface="Franklin Gothic Book"/>
                </a:rPr>
                <a:t>the community</a:t>
              </a:r>
              <a:r>
                <a:rPr lang="en-US" sz="3200" dirty="0" smtClean="0">
                  <a:latin typeface="Franklin Gothic Book"/>
                  <a:cs typeface="Franklin Gothic Book"/>
                </a:rPr>
                <a:t>.”</a:t>
              </a:r>
              <a:endParaRPr lang="en-US" sz="3200" dirty="0">
                <a:latin typeface="Franklin Gothic Book"/>
                <a:cs typeface="Franklin Gothic Book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69333" y="4905925"/>
            <a:ext cx="7416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atin typeface="Franklin Gothic Book"/>
                <a:cs typeface="Franklin Gothic Book"/>
              </a:rPr>
              <a:t>Marjorie Prichard</a:t>
            </a:r>
            <a:endParaRPr lang="en-US" sz="2000" dirty="0">
              <a:latin typeface="Franklin Gothic Book"/>
              <a:cs typeface="Franklin Gothic Book"/>
            </a:endParaRPr>
          </a:p>
          <a:p>
            <a:pPr algn="r"/>
            <a:r>
              <a:rPr lang="en-US" sz="2000" dirty="0" smtClean="0">
                <a:latin typeface="Franklin Gothic Book"/>
                <a:cs typeface="Franklin Gothic Book"/>
              </a:rPr>
              <a:t>Op</a:t>
            </a:r>
            <a:r>
              <a:rPr lang="en-US" sz="2000" dirty="0">
                <a:latin typeface="Franklin Gothic Book"/>
                <a:cs typeface="Franklin Gothic Book"/>
              </a:rPr>
              <a:t>-ed page editor for the Boston </a:t>
            </a:r>
            <a:r>
              <a:rPr lang="en-US" sz="2000" dirty="0" smtClean="0">
                <a:latin typeface="Franklin Gothic Book"/>
                <a:cs typeface="Franklin Gothic Book"/>
              </a:rPr>
              <a:t>Globe since 1987 </a:t>
            </a:r>
          </a:p>
          <a:p>
            <a:pPr algn="r"/>
            <a:r>
              <a:rPr lang="en-US" sz="2000" dirty="0" smtClean="0">
                <a:latin typeface="Franklin Gothic Book"/>
                <a:cs typeface="Franklin Gothic Book"/>
              </a:rPr>
              <a:t>Past </a:t>
            </a:r>
            <a:r>
              <a:rPr lang="en-US" sz="2000" dirty="0">
                <a:latin typeface="Franklin Gothic Book"/>
                <a:cs typeface="Franklin Gothic Book"/>
              </a:rPr>
              <a:t>president of the National Association of Opinion Page </a:t>
            </a:r>
            <a:r>
              <a:rPr lang="en-US" sz="2000" dirty="0" smtClean="0">
                <a:latin typeface="Franklin Gothic Book"/>
                <a:cs typeface="Franklin Gothic Book"/>
              </a:rPr>
              <a:t>Editors.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86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to the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110" y="1263192"/>
            <a:ext cx="4138365" cy="45133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8069" y="2172497"/>
            <a:ext cx="4853427" cy="2154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82880" bIns="182880" rtlCol="0" anchor="ctr">
            <a:spAutoFit/>
          </a:bodyPr>
          <a:lstStyle/>
          <a:p>
            <a:pPr marL="177800" indent="-177800" algn="ctr">
              <a:spcAft>
                <a:spcPts val="1200"/>
              </a:spcAft>
              <a:buFont typeface="Arial" charset="0"/>
              <a:buChar char="•"/>
            </a:pPr>
            <a:r>
              <a:rPr lang="en-US" sz="3200" dirty="0">
                <a:latin typeface="Franklin Gothic Book"/>
                <a:cs typeface="Franklin Gothic Book"/>
              </a:rPr>
              <a:t>Know </a:t>
            </a:r>
            <a:r>
              <a:rPr lang="en-US" sz="3200" dirty="0" smtClean="0">
                <a:latin typeface="Franklin Gothic Book"/>
                <a:cs typeface="Franklin Gothic Book"/>
              </a:rPr>
              <a:t>their policies</a:t>
            </a:r>
            <a:endParaRPr lang="en-US" sz="3200" dirty="0">
              <a:latin typeface="Franklin Gothic Book"/>
              <a:cs typeface="Franklin Gothic Book"/>
            </a:endParaRPr>
          </a:p>
          <a:p>
            <a:pPr marL="177800" indent="-177800" algn="ctr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Franklin Gothic Book"/>
                <a:cs typeface="Franklin Gothic Book"/>
              </a:rPr>
              <a:t>Read their other </a:t>
            </a:r>
            <a:r>
              <a:rPr lang="en-US" sz="3200" dirty="0">
                <a:latin typeface="Franklin Gothic Book"/>
                <a:cs typeface="Franklin Gothic Book"/>
              </a:rPr>
              <a:t>LTEs</a:t>
            </a:r>
          </a:p>
          <a:p>
            <a:pPr marL="177800" indent="-177800" algn="ctr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Franklin Gothic Book"/>
                <a:cs typeface="Franklin Gothic Book"/>
              </a:rPr>
              <a:t>Be succinct </a:t>
            </a:r>
            <a:r>
              <a:rPr lang="en-US" sz="3200" dirty="0">
                <a:latin typeface="Franklin Gothic Book"/>
                <a:cs typeface="Franklin Gothic Book"/>
              </a:rPr>
              <a:t>and catchy</a:t>
            </a:r>
            <a:endParaRPr lang="en-US" sz="3200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198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9" y="212346"/>
            <a:ext cx="8424809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Keep the Dialogue Alive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575654"/>
              </p:ext>
            </p:extLst>
          </p:nvPr>
        </p:nvGraphicFramePr>
        <p:xfrm>
          <a:off x="376738" y="1205359"/>
          <a:ext cx="8390524" cy="435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6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22138A-B1C9-C041-BEE7-82F0B513B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322138A-B1C9-C041-BEE7-82F0B513B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929D61-0D55-0F49-AF24-632054D57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C929D61-0D55-0F49-AF24-632054D57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0B06E-BEAA-9546-9D13-69E2CCF4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390B06E-BEAA-9546-9D13-69E2CCF46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0E38F1-0A47-7047-98F7-B1818BE7B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20E38F1-0A47-7047-98F7-B1818BE7B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Mobilize Your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956" y="1230061"/>
            <a:ext cx="7224449" cy="44550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9596" y="1903763"/>
            <a:ext cx="5932428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82880" bIns="182880" rtlCol="0" anchor="ctr">
            <a:spAutoFit/>
          </a:bodyPr>
          <a:lstStyle/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Franklin Gothic Book"/>
                <a:cs typeface="Franklin Gothic Book"/>
              </a:rPr>
              <a:t>Recruit others to write letters after news event, article—immediately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Know </a:t>
            </a:r>
            <a:r>
              <a:rPr lang="en-US" sz="2800" dirty="0">
                <a:latin typeface="Franklin Gothic Book"/>
                <a:cs typeface="Franklin Gothic Book"/>
              </a:rPr>
              <a:t>policy on frequency of </a:t>
            </a:r>
            <a:r>
              <a:rPr lang="en-US" sz="2800" dirty="0" smtClean="0">
                <a:latin typeface="Franklin Gothic Book"/>
                <a:cs typeface="Franklin Gothic Book"/>
              </a:rPr>
              <a:t>LTEs</a:t>
            </a:r>
            <a:r>
              <a:rPr lang="en-US" sz="2800" dirty="0">
                <a:latin typeface="Franklin Gothic Book"/>
                <a:cs typeface="Franklin Gothic Book"/>
              </a:rPr>
              <a:t>   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Franklin Gothic Book"/>
                <a:cs typeface="Franklin Gothic Book"/>
              </a:rPr>
              <a:t>Rotate writers</a:t>
            </a:r>
          </a:p>
        </p:txBody>
      </p:sp>
    </p:spTree>
    <p:extLst>
      <p:ext uri="{BB962C8B-B14F-4D97-AF65-F5344CB8AC3E}">
        <p14:creationId xmlns:p14="http://schemas.microsoft.com/office/powerpoint/2010/main" val="8768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596" y="2691690"/>
            <a:ext cx="4475018" cy="2244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Maximize Your Reach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475" y="1387741"/>
            <a:ext cx="4560622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3200" dirty="0">
                <a:latin typeface="Franklin Gothic Book"/>
                <a:cs typeface="Franklin Gothic Book"/>
              </a:rPr>
              <a:t>Use social media 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Franklin Gothic Book"/>
                <a:cs typeface="Franklin Gothic Book"/>
              </a:rPr>
              <a:t>Forward </a:t>
            </a:r>
            <a:r>
              <a:rPr lang="en-US" sz="3200" dirty="0">
                <a:latin typeface="Franklin Gothic Book"/>
                <a:cs typeface="Franklin Gothic Book"/>
              </a:rPr>
              <a:t>to your network</a:t>
            </a:r>
            <a:endParaRPr lang="en-US" sz="3200" dirty="0" smtClean="0">
              <a:latin typeface="Franklin Gothic Book"/>
              <a:cs typeface="Franklin Gothic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90113" y="3105533"/>
            <a:ext cx="3028743" cy="26874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481" y="1314898"/>
            <a:ext cx="1932751" cy="23211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93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956" y="1488495"/>
            <a:ext cx="5841544" cy="3931570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Editorial Board Meetings</a:t>
            </a:r>
            <a:endParaRPr lang="en-US" sz="31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6924850"/>
              </p:ext>
            </p:extLst>
          </p:nvPr>
        </p:nvGraphicFramePr>
        <p:xfrm>
          <a:off x="307395" y="1172999"/>
          <a:ext cx="8542355" cy="461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3387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023AA3-6514-434E-B7AF-111A8E85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6D023AA3-6514-434E-B7AF-111A8E858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49F596-D93B-2C4A-B20F-F7FB5FE7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C49F596-D93B-2C4A-B20F-F7FB5FE78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D04A44-8992-E74C-9DFF-2DFDF1DBA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3D04A44-8992-E74C-9DFF-2DFDF1DBA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338109-86EE-0848-9D61-F5CCD2875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58338109-86EE-0848-9D61-F5CCD2875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Events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247" y="1637686"/>
            <a:ext cx="8317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2800" dirty="0">
                <a:latin typeface="Franklin Gothic Book" charset="0"/>
                <a:ea typeface="Franklin Gothic Book" charset="0"/>
                <a:cs typeface="Franklin Gothic Book" charset="0"/>
              </a:rPr>
              <a:t>Keep a media list to inform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Use </a:t>
            </a:r>
            <a:r>
              <a:rPr lang="en-US" sz="2800" dirty="0">
                <a:latin typeface="Franklin Gothic Book" charset="0"/>
                <a:ea typeface="Franklin Gothic Book" charset="0"/>
                <a:cs typeface="Franklin Gothic Book" charset="0"/>
              </a:rPr>
              <a:t>variety of media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National </a:t>
            </a:r>
            <a:r>
              <a:rPr lang="en-US" sz="2800" dirty="0">
                <a:latin typeface="Franklin Gothic Book" charset="0"/>
                <a:ea typeface="Franklin Gothic Book" charset="0"/>
                <a:cs typeface="Franklin Gothic Book" charset="0"/>
              </a:rPr>
              <a:t>speakers:  </a:t>
            </a:r>
          </a:p>
          <a:p>
            <a:pPr marL="630238" lvl="1" indent="-174625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Ask them to do pre-event interviews</a:t>
            </a:r>
            <a:endParaRPr lang="en-US" sz="28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630238" lvl="1" indent="-174625">
              <a:spcAft>
                <a:spcPts val="1200"/>
              </a:spcAft>
              <a:buFont typeface="Arial" charset="0"/>
              <a:buChar char="•"/>
            </a:pPr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Offer </a:t>
            </a:r>
            <a:r>
              <a:rPr lang="en-US" sz="2800" dirty="0">
                <a:latin typeface="Franklin Gothic Book" charset="0"/>
                <a:ea typeface="Franklin Gothic Book" charset="0"/>
                <a:cs typeface="Franklin Gothic Book" charset="0"/>
              </a:rPr>
              <a:t>visits to both </a:t>
            </a:r>
            <a:r>
              <a:rPr lang="en-US" sz="2800" smtClean="0">
                <a:latin typeface="Franklin Gothic Book" charset="0"/>
                <a:ea typeface="Franklin Gothic Book" charset="0"/>
                <a:cs typeface="Franklin Gothic Book" charset="0"/>
              </a:rPr>
              <a:t>the news and </a:t>
            </a:r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editorial sides</a:t>
            </a:r>
            <a:endParaRPr lang="en-US" sz="28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8695612"/>
              </p:ext>
            </p:extLst>
          </p:nvPr>
        </p:nvGraphicFramePr>
        <p:xfrm>
          <a:off x="744220" y="1617929"/>
          <a:ext cx="7385577" cy="366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0049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Create the Opportunity </a:t>
            </a:r>
            <a:r>
              <a:rPr lang="en-US" dirty="0" smtClean="0"/>
              <a:t>and </a:t>
            </a:r>
            <a:r>
              <a:rPr lang="en-US" dirty="0"/>
              <a:t>Enjoy It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977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FA0F5-CAAF-6F40-AA20-F5C936D7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83FA0F5-CAAF-6F40-AA20-F5C936D7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E3FD4F-75C8-4449-81AD-C189FD8E7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3E3FD4F-75C8-4449-81AD-C189FD8E7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861EC9-125E-404D-B0A6-CF5AB056D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9861EC9-125E-404D-B0A6-CF5AB056D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E219C2-7D9F-EA48-A4A5-53CCEAF91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95E219C2-7D9F-EA48-A4A5-53CCEAF91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Your Resources</a:t>
            </a:r>
            <a:endParaRPr lang="en-US" dirty="0"/>
          </a:p>
        </p:txBody>
      </p:sp>
      <p:pic>
        <p:nvPicPr>
          <p:cNvPr id="3" name="Picture 2" descr="Screen Shot 2012-10-22 at 4.59.09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362" y="1359061"/>
            <a:ext cx="2860318" cy="43990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3431357" y="1573820"/>
            <a:ext cx="5353048" cy="3686764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Making the News</a:t>
            </a:r>
            <a:r>
              <a:rPr lang="en-US" sz="28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, Jason </a:t>
            </a:r>
            <a:r>
              <a:rPr lang="en-US" sz="2800" dirty="0" err="1" smtClean="0">
                <a:solidFill>
                  <a:schemeClr val="tx1"/>
                </a:solidFill>
                <a:latin typeface="Franklin Gothic Book"/>
                <a:cs typeface="Franklin Gothic Book"/>
              </a:rPr>
              <a:t>Salzman</a:t>
            </a:r>
            <a:r>
              <a:rPr lang="en-US" sz="28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, 2003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Mark </a:t>
            </a:r>
            <a:r>
              <a:rPr lang="en-US" sz="2800" dirty="0" err="1" smtClean="0">
                <a:solidFill>
                  <a:schemeClr val="tx1"/>
                </a:solidFill>
                <a:latin typeface="Franklin Gothic Book"/>
                <a:cs typeface="Franklin Gothic Book"/>
              </a:rPr>
              <a:t>Almberg</a:t>
            </a:r>
            <a:r>
              <a:rPr lang="en-US" sz="28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, PNHP National,  Communications Director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Franklin Gothic Book"/>
                <a:cs typeface="Franklin Gothic Book"/>
              </a:rPr>
              <a:t>Dixon Galvez-Searle, PNHP National, Communications Specialist</a:t>
            </a:r>
            <a:endParaRPr lang="en-US" sz="2800" dirty="0" smtClean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442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Your Homework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40198" y="3666393"/>
            <a:ext cx="7663605" cy="1911229"/>
            <a:chOff x="1006451" y="1465059"/>
            <a:chExt cx="7663605" cy="1911229"/>
          </a:xfrm>
        </p:grpSpPr>
        <p:sp>
          <p:nvSpPr>
            <p:cNvPr id="6" name="Freeform 5"/>
            <p:cNvSpPr/>
            <p:nvPr/>
          </p:nvSpPr>
          <p:spPr>
            <a:xfrm>
              <a:off x="1641170" y="1618926"/>
              <a:ext cx="7028886" cy="1757362"/>
            </a:xfrm>
            <a:custGeom>
              <a:avLst/>
              <a:gdLst>
                <a:gd name="connsiteX0" fmla="*/ 0 w 7028886"/>
                <a:gd name="connsiteY0" fmla="*/ 0 h 1757362"/>
                <a:gd name="connsiteX1" fmla="*/ 7028886 w 7028886"/>
                <a:gd name="connsiteY1" fmla="*/ 0 h 1757362"/>
                <a:gd name="connsiteX2" fmla="*/ 7028886 w 7028886"/>
                <a:gd name="connsiteY2" fmla="*/ 1757362 h 1757362"/>
                <a:gd name="connsiteX3" fmla="*/ 0 w 7028886"/>
                <a:gd name="connsiteY3" fmla="*/ 1757362 h 1757362"/>
                <a:gd name="connsiteX4" fmla="*/ 0 w 7028886"/>
                <a:gd name="connsiteY4" fmla="*/ 0 h 175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8886" h="1757362">
                  <a:moveTo>
                    <a:pt x="0" y="0"/>
                  </a:moveTo>
                  <a:lnTo>
                    <a:pt x="7028886" y="0"/>
                  </a:lnTo>
                  <a:lnTo>
                    <a:pt x="7028886" y="1757362"/>
                  </a:lnTo>
                  <a:lnTo>
                    <a:pt x="0" y="175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20" tIns="205740" rIns="205740" bIns="205740" numCol="1" spcCol="1270" anchor="ctr" anchorCtr="0">
              <a:noAutofit/>
            </a:bodyPr>
            <a:lstStyle/>
            <a:p>
              <a:pPr lvl="0" algn="l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latin typeface="Franklin Gothic Book" charset="0"/>
                  <a:ea typeface="Franklin Gothic Book" charset="0"/>
                  <a:cs typeface="Franklin Gothic Book" charset="0"/>
                </a:rPr>
                <a:t>Know the mediu</a:t>
              </a:r>
              <a:r>
                <a:rPr lang="en-US" sz="4000" dirty="0" smtClean="0">
                  <a:latin typeface="Franklin Gothic Book" charset="0"/>
                  <a:ea typeface="Franklin Gothic Book" charset="0"/>
                  <a:cs typeface="Franklin Gothic Book" charset="0"/>
                </a:rPr>
                <a:t>m: Staff, policies, and positions </a:t>
              </a:r>
              <a:endParaRPr lang="en-US" sz="4000" kern="1200" dirty="0"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6451" y="1465059"/>
              <a:ext cx="1516700" cy="169827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742974" y="1447915"/>
            <a:ext cx="7660829" cy="1897728"/>
            <a:chOff x="1009227" y="3690883"/>
            <a:chExt cx="7660829" cy="1897728"/>
          </a:xfrm>
        </p:grpSpPr>
        <p:sp>
          <p:nvSpPr>
            <p:cNvPr id="8" name="Freeform 7"/>
            <p:cNvSpPr/>
            <p:nvPr/>
          </p:nvSpPr>
          <p:spPr>
            <a:xfrm>
              <a:off x="1641170" y="3831249"/>
              <a:ext cx="7028886" cy="1757362"/>
            </a:xfrm>
            <a:custGeom>
              <a:avLst/>
              <a:gdLst>
                <a:gd name="connsiteX0" fmla="*/ 0 w 7028886"/>
                <a:gd name="connsiteY0" fmla="*/ 0 h 1757362"/>
                <a:gd name="connsiteX1" fmla="*/ 7028886 w 7028886"/>
                <a:gd name="connsiteY1" fmla="*/ 0 h 1757362"/>
                <a:gd name="connsiteX2" fmla="*/ 7028886 w 7028886"/>
                <a:gd name="connsiteY2" fmla="*/ 1757362 h 1757362"/>
                <a:gd name="connsiteX3" fmla="*/ 0 w 7028886"/>
                <a:gd name="connsiteY3" fmla="*/ 1757362 h 1757362"/>
                <a:gd name="connsiteX4" fmla="*/ 0 w 7028886"/>
                <a:gd name="connsiteY4" fmla="*/ 0 h 175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8886" h="1757362">
                  <a:moveTo>
                    <a:pt x="0" y="0"/>
                  </a:moveTo>
                  <a:lnTo>
                    <a:pt x="7028886" y="0"/>
                  </a:lnTo>
                  <a:lnTo>
                    <a:pt x="7028886" y="1757362"/>
                  </a:lnTo>
                  <a:lnTo>
                    <a:pt x="0" y="1757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20" tIns="205740" rIns="205740" bIns="205740" numCol="1" spcCol="1270" anchor="ctr" anchorCtr="0">
              <a:noAutofit/>
            </a:bodyPr>
            <a:lstStyle/>
            <a:p>
              <a:pPr lvl="0" algn="l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latin typeface="Franklin Gothic Book" charset="0"/>
                  <a:ea typeface="Franklin Gothic Book" charset="0"/>
                  <a:cs typeface="Franklin Gothic Book" charset="0"/>
                </a:rPr>
                <a:t>Know the </a:t>
              </a:r>
              <a:r>
                <a:rPr lang="en-US" sz="4000" dirty="0" smtClean="0">
                  <a:latin typeface="Franklin Gothic Book" charset="0"/>
                  <a:ea typeface="Franklin Gothic Book" charset="0"/>
                  <a:cs typeface="Franklin Gothic Book" charset="0"/>
                </a:rPr>
                <a:t>audience</a:t>
              </a:r>
              <a:endParaRPr lang="en-US" sz="4000" kern="1200" dirty="0">
                <a:latin typeface="Franklin Gothic Book" charset="0"/>
                <a:ea typeface="Franklin Gothic Book" charset="0"/>
                <a:cs typeface="Franklin Gothic Book" charset="0"/>
              </a:endParaRPr>
            </a:p>
          </p:txBody>
        </p:sp>
        <p:pic>
          <p:nvPicPr>
            <p:cNvPr id="11" name="Picture 1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227" y="3690883"/>
              <a:ext cx="1514509" cy="169480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517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Enjoy Building Your Relationships</a:t>
            </a:r>
            <a:endParaRPr lang="en-US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3743492"/>
              </p:ext>
            </p:extLst>
          </p:nvPr>
        </p:nvGraphicFramePr>
        <p:xfrm>
          <a:off x="592040" y="1560513"/>
          <a:ext cx="7959921" cy="407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3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0A38E-47D5-DE45-B358-106E7D67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420A38E-47D5-DE45-B358-106E7D67D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12A133-D23A-304C-BE57-876AAAC6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112A133-D23A-304C-BE57-876AAAC6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80BA0-170F-D741-B4A5-D08A5F12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BB80BA0-170F-D741-B4A5-D08A5F12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A1F24-E5B1-E541-B5B9-71998D957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07A1F24-E5B1-E541-B5B9-71998D957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Relationships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2099779"/>
              </p:ext>
            </p:extLst>
          </p:nvPr>
        </p:nvGraphicFramePr>
        <p:xfrm>
          <a:off x="90654" y="1118795"/>
          <a:ext cx="8424809" cy="472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8AE4D-020E-DC43-9D02-CFB15FF60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978AE4D-020E-DC43-9D02-CFB15FF60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29680-34A0-B140-9655-C31E2B6A8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8E29680-34A0-B140-9655-C31E2B6A8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4136C-D2C5-E94E-B978-D2BCAB7D8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B54136C-D2C5-E94E-B978-D2BCAB7D8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181857-D6EE-C64C-9C50-AEA8AD517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8181857-D6EE-C64C-9C50-AEA8AD517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Complain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8317" y="1498585"/>
            <a:ext cx="3976088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179388" indent="-179388" algn="ctr">
              <a:buFont typeface="Arial" charset="0"/>
              <a:buChar char="•"/>
            </a:pPr>
            <a:r>
              <a:rPr lang="en-US" sz="28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Be judicious and tactful</a:t>
            </a:r>
          </a:p>
          <a:p>
            <a:pPr marL="179388" indent="-179388" algn="ctr">
              <a:buFont typeface="Arial" charset="0"/>
              <a:buChar char="•"/>
            </a:pPr>
            <a:r>
              <a:rPr lang="en-US" sz="28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Significant errors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085" b="2946"/>
          <a:stretch/>
        </p:blipFill>
        <p:spPr>
          <a:xfrm>
            <a:off x="359596" y="1402891"/>
            <a:ext cx="5350879" cy="4192766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146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Op-Eds</a:t>
            </a:r>
            <a:endParaRPr lang="en-US" dirty="0"/>
          </a:p>
        </p:txBody>
      </p:sp>
      <p:sp>
        <p:nvSpPr>
          <p:cNvPr id="5" name="Triangle 4"/>
          <p:cNvSpPr/>
          <p:nvPr/>
        </p:nvSpPr>
        <p:spPr>
          <a:xfrm>
            <a:off x="3428786" y="1118795"/>
            <a:ext cx="4722607" cy="4722607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1038577" y="1593054"/>
            <a:ext cx="4779804" cy="1151493"/>
          </a:xfrm>
          <a:custGeom>
            <a:avLst/>
            <a:gdLst>
              <a:gd name="connsiteX0" fmla="*/ 0 w 5605538"/>
              <a:gd name="connsiteY0" fmla="*/ 191919 h 1151493"/>
              <a:gd name="connsiteX1" fmla="*/ 191919 w 5605538"/>
              <a:gd name="connsiteY1" fmla="*/ 0 h 1151493"/>
              <a:gd name="connsiteX2" fmla="*/ 5413619 w 5605538"/>
              <a:gd name="connsiteY2" fmla="*/ 0 h 1151493"/>
              <a:gd name="connsiteX3" fmla="*/ 5605538 w 5605538"/>
              <a:gd name="connsiteY3" fmla="*/ 191919 h 1151493"/>
              <a:gd name="connsiteX4" fmla="*/ 5605538 w 5605538"/>
              <a:gd name="connsiteY4" fmla="*/ 959574 h 1151493"/>
              <a:gd name="connsiteX5" fmla="*/ 5413619 w 5605538"/>
              <a:gd name="connsiteY5" fmla="*/ 1151493 h 1151493"/>
              <a:gd name="connsiteX6" fmla="*/ 191919 w 5605538"/>
              <a:gd name="connsiteY6" fmla="*/ 1151493 h 1151493"/>
              <a:gd name="connsiteX7" fmla="*/ 0 w 5605538"/>
              <a:gd name="connsiteY7" fmla="*/ 959574 h 1151493"/>
              <a:gd name="connsiteX8" fmla="*/ 0 w 5605538"/>
              <a:gd name="connsiteY8" fmla="*/ 191919 h 115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5538" h="1151493">
                <a:moveTo>
                  <a:pt x="0" y="191919"/>
                </a:moveTo>
                <a:cubicBezTo>
                  <a:pt x="0" y="85925"/>
                  <a:pt x="85925" y="0"/>
                  <a:pt x="191919" y="0"/>
                </a:cubicBezTo>
                <a:lnTo>
                  <a:pt x="5413619" y="0"/>
                </a:lnTo>
                <a:cubicBezTo>
                  <a:pt x="5519613" y="0"/>
                  <a:pt x="5605538" y="85925"/>
                  <a:pt x="5605538" y="191919"/>
                </a:cubicBezTo>
                <a:lnTo>
                  <a:pt x="5605538" y="959574"/>
                </a:lnTo>
                <a:cubicBezTo>
                  <a:pt x="5605538" y="1065568"/>
                  <a:pt x="5519613" y="1151493"/>
                  <a:pt x="5413619" y="1151493"/>
                </a:cubicBezTo>
                <a:lnTo>
                  <a:pt x="191919" y="1151493"/>
                </a:lnTo>
                <a:cubicBezTo>
                  <a:pt x="85925" y="1151493"/>
                  <a:pt x="0" y="1065568"/>
                  <a:pt x="0" y="959574"/>
                </a:cubicBezTo>
                <a:lnTo>
                  <a:pt x="0" y="1919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891" tIns="162891" rIns="162891" bIns="162891" numCol="1" spcCol="1270" anchor="ctr" anchorCtr="0">
            <a:noAutofit/>
          </a:bodyPr>
          <a:lstStyle/>
          <a:p>
            <a:pPr lvl="0" algn="ctr" defTabSz="124460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kern="1200" dirty="0" smtClean="0">
                <a:latin typeface="Franklin Gothic Book" charset="0"/>
                <a:ea typeface="Franklin Gothic Book" charset="0"/>
                <a:cs typeface="Franklin Gothic Book" charset="0"/>
              </a:rPr>
              <a:t>Ask for guidelines</a:t>
            </a:r>
          </a:p>
          <a:p>
            <a:pPr lvl="0" algn="ctr" defTabSz="124460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and where to submit</a:t>
            </a:r>
            <a:endParaRPr lang="en-US" sz="2800" kern="12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38577" y="2851083"/>
            <a:ext cx="4779804" cy="1151493"/>
          </a:xfrm>
          <a:custGeom>
            <a:avLst/>
            <a:gdLst>
              <a:gd name="connsiteX0" fmla="*/ 0 w 5605538"/>
              <a:gd name="connsiteY0" fmla="*/ 191919 h 1151493"/>
              <a:gd name="connsiteX1" fmla="*/ 191919 w 5605538"/>
              <a:gd name="connsiteY1" fmla="*/ 0 h 1151493"/>
              <a:gd name="connsiteX2" fmla="*/ 5413619 w 5605538"/>
              <a:gd name="connsiteY2" fmla="*/ 0 h 1151493"/>
              <a:gd name="connsiteX3" fmla="*/ 5605538 w 5605538"/>
              <a:gd name="connsiteY3" fmla="*/ 191919 h 1151493"/>
              <a:gd name="connsiteX4" fmla="*/ 5605538 w 5605538"/>
              <a:gd name="connsiteY4" fmla="*/ 959574 h 1151493"/>
              <a:gd name="connsiteX5" fmla="*/ 5413619 w 5605538"/>
              <a:gd name="connsiteY5" fmla="*/ 1151493 h 1151493"/>
              <a:gd name="connsiteX6" fmla="*/ 191919 w 5605538"/>
              <a:gd name="connsiteY6" fmla="*/ 1151493 h 1151493"/>
              <a:gd name="connsiteX7" fmla="*/ 0 w 5605538"/>
              <a:gd name="connsiteY7" fmla="*/ 959574 h 1151493"/>
              <a:gd name="connsiteX8" fmla="*/ 0 w 5605538"/>
              <a:gd name="connsiteY8" fmla="*/ 191919 h 115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5538" h="1151493">
                <a:moveTo>
                  <a:pt x="0" y="191919"/>
                </a:moveTo>
                <a:cubicBezTo>
                  <a:pt x="0" y="85925"/>
                  <a:pt x="85925" y="0"/>
                  <a:pt x="191919" y="0"/>
                </a:cubicBezTo>
                <a:lnTo>
                  <a:pt x="5413619" y="0"/>
                </a:lnTo>
                <a:cubicBezTo>
                  <a:pt x="5519613" y="0"/>
                  <a:pt x="5605538" y="85925"/>
                  <a:pt x="5605538" y="191919"/>
                </a:cubicBezTo>
                <a:lnTo>
                  <a:pt x="5605538" y="959574"/>
                </a:lnTo>
                <a:cubicBezTo>
                  <a:pt x="5605538" y="1065568"/>
                  <a:pt x="5519613" y="1151493"/>
                  <a:pt x="5413619" y="1151493"/>
                </a:cubicBezTo>
                <a:lnTo>
                  <a:pt x="191919" y="1151493"/>
                </a:lnTo>
                <a:cubicBezTo>
                  <a:pt x="85925" y="1151493"/>
                  <a:pt x="0" y="1065568"/>
                  <a:pt x="0" y="959574"/>
                </a:cubicBezTo>
                <a:lnTo>
                  <a:pt x="0" y="1919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891" tIns="162891" rIns="162891" bIns="162891" numCol="1" spcCol="1270" anchor="ctr" anchorCtr="0">
            <a:noAutofit/>
          </a:bodyPr>
          <a:lstStyle/>
          <a:p>
            <a:pPr lvl="0" algn="ctr" defTabSz="124460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kern="1200" dirty="0" smtClean="0">
                <a:latin typeface="Franklin Gothic Book" charset="0"/>
                <a:ea typeface="Franklin Gothic Book" charset="0"/>
                <a:cs typeface="Franklin Gothic Book" charset="0"/>
              </a:rPr>
              <a:t>Send query of interest</a:t>
            </a:r>
            <a:endParaRPr lang="en-US" sz="2800" kern="12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38577" y="4109113"/>
            <a:ext cx="4779804" cy="1151493"/>
          </a:xfrm>
          <a:custGeom>
            <a:avLst/>
            <a:gdLst>
              <a:gd name="connsiteX0" fmla="*/ 0 w 5605538"/>
              <a:gd name="connsiteY0" fmla="*/ 191919 h 1151493"/>
              <a:gd name="connsiteX1" fmla="*/ 191919 w 5605538"/>
              <a:gd name="connsiteY1" fmla="*/ 0 h 1151493"/>
              <a:gd name="connsiteX2" fmla="*/ 5413619 w 5605538"/>
              <a:gd name="connsiteY2" fmla="*/ 0 h 1151493"/>
              <a:gd name="connsiteX3" fmla="*/ 5605538 w 5605538"/>
              <a:gd name="connsiteY3" fmla="*/ 191919 h 1151493"/>
              <a:gd name="connsiteX4" fmla="*/ 5605538 w 5605538"/>
              <a:gd name="connsiteY4" fmla="*/ 959574 h 1151493"/>
              <a:gd name="connsiteX5" fmla="*/ 5413619 w 5605538"/>
              <a:gd name="connsiteY5" fmla="*/ 1151493 h 1151493"/>
              <a:gd name="connsiteX6" fmla="*/ 191919 w 5605538"/>
              <a:gd name="connsiteY6" fmla="*/ 1151493 h 1151493"/>
              <a:gd name="connsiteX7" fmla="*/ 0 w 5605538"/>
              <a:gd name="connsiteY7" fmla="*/ 959574 h 1151493"/>
              <a:gd name="connsiteX8" fmla="*/ 0 w 5605538"/>
              <a:gd name="connsiteY8" fmla="*/ 191919 h 115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5538" h="1151493">
                <a:moveTo>
                  <a:pt x="0" y="191919"/>
                </a:moveTo>
                <a:cubicBezTo>
                  <a:pt x="0" y="85925"/>
                  <a:pt x="85925" y="0"/>
                  <a:pt x="191919" y="0"/>
                </a:cubicBezTo>
                <a:lnTo>
                  <a:pt x="5413619" y="0"/>
                </a:lnTo>
                <a:cubicBezTo>
                  <a:pt x="5519613" y="0"/>
                  <a:pt x="5605538" y="85925"/>
                  <a:pt x="5605538" y="191919"/>
                </a:cubicBezTo>
                <a:lnTo>
                  <a:pt x="5605538" y="959574"/>
                </a:lnTo>
                <a:cubicBezTo>
                  <a:pt x="5605538" y="1065568"/>
                  <a:pt x="5519613" y="1151493"/>
                  <a:pt x="5413619" y="1151493"/>
                </a:cubicBezTo>
                <a:lnTo>
                  <a:pt x="191919" y="1151493"/>
                </a:lnTo>
                <a:cubicBezTo>
                  <a:pt x="85925" y="1151493"/>
                  <a:pt x="0" y="1065568"/>
                  <a:pt x="0" y="959574"/>
                </a:cubicBezTo>
                <a:lnTo>
                  <a:pt x="0" y="1919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2891" tIns="162891" rIns="162891" bIns="162891" numCol="1" spcCol="1270" anchor="ctr" anchorCtr="0">
            <a:noAutofit/>
          </a:bodyPr>
          <a:lstStyle/>
          <a:p>
            <a:pPr lvl="0" algn="ctr" defTabSz="124460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kern="1200" dirty="0" smtClean="0">
                <a:latin typeface="Franklin Gothic Book" charset="0"/>
                <a:ea typeface="Franklin Gothic Book" charset="0"/>
                <a:cs typeface="Franklin Gothic Book" charset="0"/>
              </a:rPr>
              <a:t>Research the policies </a:t>
            </a:r>
            <a:r>
              <a:rPr lang="mr-IN" sz="2800" kern="1200" dirty="0" smtClean="0">
                <a:latin typeface="Franklin Gothic Book" charset="0"/>
                <a:ea typeface="Franklin Gothic Book" charset="0"/>
                <a:cs typeface="Franklin Gothic Book" charset="0"/>
              </a:rPr>
              <a:t>–</a:t>
            </a:r>
            <a:r>
              <a:rPr lang="en-US" sz="2800" kern="1200" dirty="0" smtClean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</a:p>
          <a:p>
            <a:pPr lvl="0" algn="ctr" defTabSz="124460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and stay within them</a:t>
            </a:r>
            <a:endParaRPr lang="en-US" sz="2800" kern="12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20439_10151184211459759_216945957_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008" y="1176181"/>
            <a:ext cx="5589742" cy="43684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9" y="212346"/>
            <a:ext cx="8424809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Imagine Your Patients Reading It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5556545"/>
              </p:ext>
            </p:extLst>
          </p:nvPr>
        </p:nvGraphicFramePr>
        <p:xfrm>
          <a:off x="303161" y="1022134"/>
          <a:ext cx="8513097" cy="423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936045" y="4526844"/>
            <a:ext cx="5271911" cy="135730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Key message is </a:t>
            </a:r>
          </a:p>
          <a:p>
            <a:pPr algn="ctr"/>
            <a:r>
              <a:rPr lang="en-US" sz="40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“What’s in it for them?</a:t>
            </a:r>
            <a:endParaRPr lang="en-US" sz="400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0643AC-E6C7-E543-89D5-9A567174C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F0643AC-E6C7-E543-89D5-9A567174C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C00381-2981-5341-ADDA-6AFCE625A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83C00381-2981-5341-ADDA-6AFCE625A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E67BF-E914-C845-ABB3-0737C4A2D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EC5E67BF-E914-C845-ABB3-0737C4A2D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8BE13-851F-3940-8F59-87D27F07E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498BE13-851F-3940-8F59-87D27F07E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70784" y="1358961"/>
            <a:ext cx="6413621" cy="4466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90" y="2447404"/>
            <a:ext cx="5017910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234950" indent="-2349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Franklin Gothic Book"/>
                <a:cs typeface="Franklin Gothic Book"/>
              </a:rPr>
              <a:t>Remember </a:t>
            </a:r>
            <a:r>
              <a:rPr lang="en-US" sz="3200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your</a:t>
            </a:r>
            <a:r>
              <a:rPr lang="en-US" sz="3200" dirty="0" smtClean="0">
                <a:latin typeface="Franklin Gothic Book"/>
                <a:cs typeface="Franklin Gothic Book"/>
              </a:rPr>
              <a:t> expertise</a:t>
            </a:r>
          </a:p>
          <a:p>
            <a:pPr marL="234950" indent="-2349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Franklin Gothic Book"/>
                <a:cs typeface="Franklin Gothic Book"/>
              </a:rPr>
              <a:t>Tell </a:t>
            </a:r>
            <a:r>
              <a:rPr lang="en-US" sz="3200" i="1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stories</a:t>
            </a:r>
          </a:p>
          <a:p>
            <a:pPr marL="234950" indent="-23495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latin typeface="Franklin Gothic Book"/>
                <a:cs typeface="Franklin Gothic Book"/>
              </a:rPr>
              <a:t>Protect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9552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3_Office Theme">
  <a:themeElements>
    <a:clrScheme name="PNHP1">
      <a:dk1>
        <a:srgbClr val="003300"/>
      </a:dk1>
      <a:lt1>
        <a:srgbClr val="EBF1DD"/>
      </a:lt1>
      <a:dk2>
        <a:srgbClr val="4F6128"/>
      </a:dk2>
      <a:lt2>
        <a:srgbClr val="EFECF3"/>
      </a:lt2>
      <a:accent1>
        <a:srgbClr val="01A290"/>
      </a:accent1>
      <a:accent2>
        <a:srgbClr val="28476D"/>
      </a:accent2>
      <a:accent3>
        <a:srgbClr val="9E88B8"/>
      </a:accent3>
      <a:accent4>
        <a:srgbClr val="C00000"/>
      </a:accent4>
      <a:accent5>
        <a:srgbClr val="FFC000"/>
      </a:accent5>
      <a:accent6>
        <a:srgbClr val="8CFF8C"/>
      </a:accent6>
      <a:hlink>
        <a:srgbClr val="5F497A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 cmpd="sng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>
          <a:defRPr sz="2000" dirty="0" smtClean="0">
            <a:latin typeface="Franklin Gothic Book"/>
            <a:cs typeface="Franklin Gothic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11432</TotalTime>
  <Words>468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Franklin Gothic Book</vt:lpstr>
      <vt:lpstr>Franklin Gothic Medium</vt:lpstr>
      <vt:lpstr>Times New Roman</vt:lpstr>
      <vt:lpstr>3_Office Theme</vt:lpstr>
      <vt:lpstr>PowerPoint Presentation</vt:lpstr>
      <vt:lpstr>Create the Opportunity and Enjoy It!</vt:lpstr>
      <vt:lpstr>Do Your Homework</vt:lpstr>
      <vt:lpstr>Enjoy Building Your Relationships</vt:lpstr>
      <vt:lpstr>Tips on Relationships</vt:lpstr>
      <vt:lpstr>When to Complain</vt:lpstr>
      <vt:lpstr>Writing Op-Eds</vt:lpstr>
      <vt:lpstr>Imagine Your Patients Reading It</vt:lpstr>
      <vt:lpstr>Tips</vt:lpstr>
      <vt:lpstr>More Tips</vt:lpstr>
      <vt:lpstr>Timing, Timing,  Timing!</vt:lpstr>
      <vt:lpstr>Submitting Op-Eds</vt:lpstr>
      <vt:lpstr>PowerPoint Presentation</vt:lpstr>
      <vt:lpstr>Letters to the Editor</vt:lpstr>
      <vt:lpstr>Keep the Dialogue Alive</vt:lpstr>
      <vt:lpstr>Mobilize Your Network</vt:lpstr>
      <vt:lpstr>Maximize Your Reach</vt:lpstr>
      <vt:lpstr>Editorial Board Meetings</vt:lpstr>
      <vt:lpstr>Your Events</vt:lpstr>
      <vt:lpstr>Use Your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Preferred Customer</dc:creator>
  <cp:lastModifiedBy>Matthew Petty</cp:lastModifiedBy>
  <cp:revision>556</cp:revision>
  <dcterms:created xsi:type="dcterms:W3CDTF">2005-12-06T16:31:36Z</dcterms:created>
  <dcterms:modified xsi:type="dcterms:W3CDTF">2016-11-15T20:46:25Z</dcterms:modified>
</cp:coreProperties>
</file>